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1" r:id="rId5"/>
    <p:sldId id="270" r:id="rId6"/>
    <p:sldId id="262" r:id="rId7"/>
    <p:sldId id="257" r:id="rId8"/>
    <p:sldId id="263" r:id="rId9"/>
    <p:sldId id="272" r:id="rId10"/>
  </p:sldIdLst>
  <p:sldSz cx="12192000" cy="6858000"/>
  <p:notesSz cx="6865938" cy="9998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3" autoAdjust="0"/>
    <p:restoredTop sz="95501" autoAdjust="0"/>
  </p:normalViewPr>
  <p:slideViewPr>
    <p:cSldViewPr snapToGrid="0">
      <p:cViewPr varScale="1">
        <p:scale>
          <a:sx n="88" d="100"/>
          <a:sy n="88" d="100"/>
        </p:scale>
        <p:origin x="5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850E7-1A70-4552-8691-F457DE70529A}" type="datetimeFigureOut">
              <a:rPr lang="en-US" smtClean="0"/>
              <a:t>15-Mar-17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1C1EF-C096-4FEB-9F5C-2E6A258DE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7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850E7-1A70-4552-8691-F457DE70529A}" type="datetimeFigureOut">
              <a:rPr lang="en-US" smtClean="0"/>
              <a:t>15-Mar-17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1C1EF-C096-4FEB-9F5C-2E6A258DE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49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850E7-1A70-4552-8691-F457DE70529A}" type="datetimeFigureOut">
              <a:rPr lang="en-US" smtClean="0"/>
              <a:t>15-Mar-17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1C1EF-C096-4FEB-9F5C-2E6A258DE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49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850E7-1A70-4552-8691-F457DE70529A}" type="datetimeFigureOut">
              <a:rPr lang="en-US" smtClean="0"/>
              <a:t>15-Mar-17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1C1EF-C096-4FEB-9F5C-2E6A258DE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359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850E7-1A70-4552-8691-F457DE70529A}" type="datetimeFigureOut">
              <a:rPr lang="en-US" smtClean="0"/>
              <a:t>15-Mar-17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1C1EF-C096-4FEB-9F5C-2E6A258DE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32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850E7-1A70-4552-8691-F457DE70529A}" type="datetimeFigureOut">
              <a:rPr lang="en-US" smtClean="0"/>
              <a:t>15-Mar-17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1C1EF-C096-4FEB-9F5C-2E6A258DE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70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850E7-1A70-4552-8691-F457DE70529A}" type="datetimeFigureOut">
              <a:rPr lang="en-US" smtClean="0"/>
              <a:t>15-Mar-17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1C1EF-C096-4FEB-9F5C-2E6A258DE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989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850E7-1A70-4552-8691-F457DE70529A}" type="datetimeFigureOut">
              <a:rPr lang="en-US" smtClean="0"/>
              <a:t>15-Mar-17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1C1EF-C096-4FEB-9F5C-2E6A258DE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850E7-1A70-4552-8691-F457DE70529A}" type="datetimeFigureOut">
              <a:rPr lang="en-US" smtClean="0"/>
              <a:t>15-Mar-17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1C1EF-C096-4FEB-9F5C-2E6A258DE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0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850E7-1A70-4552-8691-F457DE70529A}" type="datetimeFigureOut">
              <a:rPr lang="en-US" smtClean="0"/>
              <a:t>15-Mar-17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1C1EF-C096-4FEB-9F5C-2E6A258DE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833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850E7-1A70-4552-8691-F457DE70529A}" type="datetimeFigureOut">
              <a:rPr lang="en-US" smtClean="0"/>
              <a:t>15-Mar-17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1C1EF-C096-4FEB-9F5C-2E6A258DE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214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850E7-1A70-4552-8691-F457DE70529A}" type="datetimeFigureOut">
              <a:rPr lang="en-US" smtClean="0"/>
              <a:t>15-Mar-17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1C1EF-C096-4FEB-9F5C-2E6A258DE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564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nvestorwords.com/4950/terms.html" TargetMode="External"/><Relationship Id="rId13" Type="http://schemas.openxmlformats.org/officeDocument/2006/relationships/hyperlink" Target="http://www.investorwords.com/5954/securities.html" TargetMode="External"/><Relationship Id="rId3" Type="http://schemas.openxmlformats.org/officeDocument/2006/relationships/image" Target="../media/image4.png"/><Relationship Id="rId7" Type="http://schemas.openxmlformats.org/officeDocument/2006/relationships/hyperlink" Target="http://www.investorwords.com/1029/confirmation.html" TargetMode="External"/><Relationship Id="rId12" Type="http://schemas.openxmlformats.org/officeDocument/2006/relationships/hyperlink" Target="http://www.investorwords.com/5048/transfer.html" TargetMode="External"/><Relationship Id="rId2" Type="http://schemas.openxmlformats.org/officeDocument/2006/relationships/image" Target="../media/image3.png"/><Relationship Id="rId16" Type="http://schemas.openxmlformats.org/officeDocument/2006/relationships/hyperlink" Target="http://www.investorwords.com/16088/ownership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nvestorwords.com/9996/include.html" TargetMode="External"/><Relationship Id="rId11" Type="http://schemas.openxmlformats.org/officeDocument/2006/relationships/hyperlink" Target="http://www.investorwords.com/13723/processing.html" TargetMode="External"/><Relationship Id="rId5" Type="http://schemas.openxmlformats.org/officeDocument/2006/relationships/hyperlink" Target="http://www.investorwords.com/5014/trade.html" TargetMode="External"/><Relationship Id="rId15" Type="http://schemas.openxmlformats.org/officeDocument/2006/relationships/hyperlink" Target="http://www.investorwords.com/7046/change.html" TargetMode="External"/><Relationship Id="rId10" Type="http://schemas.openxmlformats.org/officeDocument/2006/relationships/hyperlink" Target="http://www.investorwords.com/12887/approval.html" TargetMode="External"/><Relationship Id="rId4" Type="http://schemas.openxmlformats.org/officeDocument/2006/relationships/hyperlink" Target="http://www.investorwords.com/4725/stock.html" TargetMode="External"/><Relationship Id="rId9" Type="http://schemas.openxmlformats.org/officeDocument/2006/relationships/hyperlink" Target="http://www.investorwords.com/4363/sale.html" TargetMode="External"/><Relationship Id="rId14" Type="http://schemas.openxmlformats.org/officeDocument/2006/relationships/hyperlink" Target="http://www.investorwords.com/13766/recorder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7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465138" y="186368"/>
            <a:ext cx="11313205" cy="6422249"/>
            <a:chOff x="465138" y="186368"/>
            <a:chExt cx="11261725" cy="6422249"/>
          </a:xfrm>
        </p:grpSpPr>
        <p:sp>
          <p:nvSpPr>
            <p:cNvPr id="4409" name="Rectangle 7"/>
            <p:cNvSpPr>
              <a:spLocks noChangeArrowheads="1"/>
            </p:cNvSpPr>
            <p:nvPr/>
          </p:nvSpPr>
          <p:spPr bwMode="auto">
            <a:xfrm>
              <a:off x="465138" y="186368"/>
              <a:ext cx="11261725" cy="225425"/>
            </a:xfrm>
            <a:prstGeom prst="rect">
              <a:avLst/>
            </a:prstGeom>
            <a:solidFill>
              <a:srgbClr val="20BC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887" name="Picture 186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7738" y="5474462"/>
              <a:ext cx="10305617" cy="1134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80" name="Rectangle 1864"/>
            <p:cNvSpPr>
              <a:spLocks noChangeArrowheads="1"/>
            </p:cNvSpPr>
            <p:nvPr/>
          </p:nvSpPr>
          <p:spPr bwMode="auto">
            <a:xfrm>
              <a:off x="1004791" y="484186"/>
              <a:ext cx="10201887" cy="5709379"/>
            </a:xfrm>
            <a:prstGeom prst="rect">
              <a:avLst/>
            </a:prstGeom>
            <a:solidFill>
              <a:srgbClr val="20BC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1" name="Rectangle 1865"/>
            <p:cNvSpPr>
              <a:spLocks noChangeArrowheads="1"/>
            </p:cNvSpPr>
            <p:nvPr/>
          </p:nvSpPr>
          <p:spPr bwMode="auto">
            <a:xfrm>
              <a:off x="1004791" y="484186"/>
              <a:ext cx="10201887" cy="5709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2" name="Freeform 1866"/>
            <p:cNvSpPr>
              <a:spLocks/>
            </p:cNvSpPr>
            <p:nvPr/>
          </p:nvSpPr>
          <p:spPr bwMode="auto">
            <a:xfrm>
              <a:off x="1004791" y="484186"/>
              <a:ext cx="10201887" cy="970065"/>
            </a:xfrm>
            <a:custGeom>
              <a:avLst/>
              <a:gdLst>
                <a:gd name="T0" fmla="*/ 0 w 832"/>
                <a:gd name="T1" fmla="*/ 85 h 85"/>
                <a:gd name="T2" fmla="*/ 57 w 832"/>
                <a:gd name="T3" fmla="*/ 85 h 85"/>
                <a:gd name="T4" fmla="*/ 832 w 832"/>
                <a:gd name="T5" fmla="*/ 85 h 85"/>
                <a:gd name="T6" fmla="*/ 832 w 832"/>
                <a:gd name="T7" fmla="*/ 0 h 85"/>
                <a:gd name="T8" fmla="*/ 0 w 832"/>
                <a:gd name="T9" fmla="*/ 0 h 85"/>
                <a:gd name="T10" fmla="*/ 0 w 832"/>
                <a:gd name="T11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2" h="85">
                  <a:moveTo>
                    <a:pt x="0" y="85"/>
                  </a:moveTo>
                  <a:cubicBezTo>
                    <a:pt x="19" y="85"/>
                    <a:pt x="38" y="85"/>
                    <a:pt x="57" y="85"/>
                  </a:cubicBezTo>
                  <a:cubicBezTo>
                    <a:pt x="316" y="85"/>
                    <a:pt x="574" y="85"/>
                    <a:pt x="832" y="85"/>
                  </a:cubicBezTo>
                  <a:cubicBezTo>
                    <a:pt x="832" y="57"/>
                    <a:pt x="832" y="28"/>
                    <a:pt x="83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85"/>
                    <a:pt x="0" y="85"/>
                    <a:pt x="0" y="8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4" name="Freeform 1877"/>
            <p:cNvSpPr>
              <a:spLocks/>
            </p:cNvSpPr>
            <p:nvPr/>
          </p:nvSpPr>
          <p:spPr bwMode="auto">
            <a:xfrm>
              <a:off x="3551371" y="3375073"/>
              <a:ext cx="2551768" cy="2109045"/>
            </a:xfrm>
            <a:custGeom>
              <a:avLst/>
              <a:gdLst>
                <a:gd name="T0" fmla="*/ 492 w 492"/>
                <a:gd name="T1" fmla="*/ 0 h 437"/>
                <a:gd name="T2" fmla="*/ 0 w 492"/>
                <a:gd name="T3" fmla="*/ 196 h 437"/>
                <a:gd name="T4" fmla="*/ 0 w 492"/>
                <a:gd name="T5" fmla="*/ 390 h 437"/>
                <a:gd name="T6" fmla="*/ 123 w 492"/>
                <a:gd name="T7" fmla="*/ 437 h 437"/>
                <a:gd name="T8" fmla="*/ 492 w 492"/>
                <a:gd name="T9" fmla="*/ 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2" h="437">
                  <a:moveTo>
                    <a:pt x="492" y="0"/>
                  </a:moveTo>
                  <a:lnTo>
                    <a:pt x="0" y="196"/>
                  </a:lnTo>
                  <a:lnTo>
                    <a:pt x="0" y="390"/>
                  </a:lnTo>
                  <a:lnTo>
                    <a:pt x="123" y="437"/>
                  </a:lnTo>
                  <a:lnTo>
                    <a:pt x="492" y="0"/>
                  </a:lnTo>
                  <a:close/>
                </a:path>
              </a:pathLst>
            </a:custGeom>
            <a:solidFill>
              <a:srgbClr val="4EC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5" name="Freeform 1878"/>
            <p:cNvSpPr>
              <a:spLocks/>
            </p:cNvSpPr>
            <p:nvPr/>
          </p:nvSpPr>
          <p:spPr bwMode="auto">
            <a:xfrm>
              <a:off x="3551371" y="3375073"/>
              <a:ext cx="2551768" cy="2109045"/>
            </a:xfrm>
            <a:custGeom>
              <a:avLst/>
              <a:gdLst>
                <a:gd name="T0" fmla="*/ 492 w 492"/>
                <a:gd name="T1" fmla="*/ 0 h 437"/>
                <a:gd name="T2" fmla="*/ 0 w 492"/>
                <a:gd name="T3" fmla="*/ 196 h 437"/>
                <a:gd name="T4" fmla="*/ 0 w 492"/>
                <a:gd name="T5" fmla="*/ 390 h 437"/>
                <a:gd name="T6" fmla="*/ 123 w 492"/>
                <a:gd name="T7" fmla="*/ 437 h 437"/>
                <a:gd name="T8" fmla="*/ 492 w 492"/>
                <a:gd name="T9" fmla="*/ 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2" h="437">
                  <a:moveTo>
                    <a:pt x="492" y="0"/>
                  </a:moveTo>
                  <a:lnTo>
                    <a:pt x="0" y="196"/>
                  </a:lnTo>
                  <a:lnTo>
                    <a:pt x="0" y="390"/>
                  </a:lnTo>
                  <a:lnTo>
                    <a:pt x="123" y="437"/>
                  </a:lnTo>
                  <a:lnTo>
                    <a:pt x="49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6" name="Freeform 1879"/>
            <p:cNvSpPr>
              <a:spLocks/>
            </p:cNvSpPr>
            <p:nvPr/>
          </p:nvSpPr>
          <p:spPr bwMode="auto">
            <a:xfrm>
              <a:off x="1004791" y="3375073"/>
              <a:ext cx="2536210" cy="1882212"/>
            </a:xfrm>
            <a:custGeom>
              <a:avLst/>
              <a:gdLst>
                <a:gd name="T0" fmla="*/ 0 w 489"/>
                <a:gd name="T1" fmla="*/ 0 h 390"/>
                <a:gd name="T2" fmla="*/ 0 w 489"/>
                <a:gd name="T3" fmla="*/ 390 h 390"/>
                <a:gd name="T4" fmla="*/ 0 w 489"/>
                <a:gd name="T5" fmla="*/ 196 h 390"/>
                <a:gd name="T6" fmla="*/ 243 w 489"/>
                <a:gd name="T7" fmla="*/ 293 h 390"/>
                <a:gd name="T8" fmla="*/ 489 w 489"/>
                <a:gd name="T9" fmla="*/ 194 h 390"/>
                <a:gd name="T10" fmla="*/ 0 w 489"/>
                <a:gd name="T11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" h="390">
                  <a:moveTo>
                    <a:pt x="0" y="0"/>
                  </a:moveTo>
                  <a:lnTo>
                    <a:pt x="0" y="390"/>
                  </a:lnTo>
                  <a:lnTo>
                    <a:pt x="0" y="196"/>
                  </a:lnTo>
                  <a:lnTo>
                    <a:pt x="243" y="293"/>
                  </a:lnTo>
                  <a:lnTo>
                    <a:pt x="489" y="1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C5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7" name="Freeform 1880"/>
            <p:cNvSpPr>
              <a:spLocks/>
            </p:cNvSpPr>
            <p:nvPr/>
          </p:nvSpPr>
          <p:spPr bwMode="auto">
            <a:xfrm>
              <a:off x="1004791" y="3375073"/>
              <a:ext cx="2536210" cy="1882212"/>
            </a:xfrm>
            <a:custGeom>
              <a:avLst/>
              <a:gdLst>
                <a:gd name="T0" fmla="*/ 0 w 489"/>
                <a:gd name="T1" fmla="*/ 0 h 390"/>
                <a:gd name="T2" fmla="*/ 0 w 489"/>
                <a:gd name="T3" fmla="*/ 390 h 390"/>
                <a:gd name="T4" fmla="*/ 0 w 489"/>
                <a:gd name="T5" fmla="*/ 196 h 390"/>
                <a:gd name="T6" fmla="*/ 243 w 489"/>
                <a:gd name="T7" fmla="*/ 293 h 390"/>
                <a:gd name="T8" fmla="*/ 489 w 489"/>
                <a:gd name="T9" fmla="*/ 194 h 390"/>
                <a:gd name="T10" fmla="*/ 0 w 489"/>
                <a:gd name="T11" fmla="*/ 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" h="390">
                  <a:moveTo>
                    <a:pt x="0" y="0"/>
                  </a:moveTo>
                  <a:lnTo>
                    <a:pt x="0" y="390"/>
                  </a:lnTo>
                  <a:lnTo>
                    <a:pt x="0" y="196"/>
                  </a:lnTo>
                  <a:lnTo>
                    <a:pt x="243" y="293"/>
                  </a:lnTo>
                  <a:lnTo>
                    <a:pt x="489" y="194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" name="Freeform 1881"/>
            <p:cNvSpPr>
              <a:spLocks noEditPoints="1"/>
            </p:cNvSpPr>
            <p:nvPr/>
          </p:nvSpPr>
          <p:spPr bwMode="auto">
            <a:xfrm>
              <a:off x="1004791" y="4789144"/>
              <a:ext cx="5098351" cy="1404422"/>
            </a:xfrm>
            <a:custGeom>
              <a:avLst/>
              <a:gdLst>
                <a:gd name="T0" fmla="*/ 614 w 983"/>
                <a:gd name="T1" fmla="*/ 144 h 291"/>
                <a:gd name="T2" fmla="*/ 491 w 983"/>
                <a:gd name="T3" fmla="*/ 291 h 291"/>
                <a:gd name="T4" fmla="*/ 983 w 983"/>
                <a:gd name="T5" fmla="*/ 291 h 291"/>
                <a:gd name="T6" fmla="*/ 981 w 983"/>
                <a:gd name="T7" fmla="*/ 291 h 291"/>
                <a:gd name="T8" fmla="*/ 981 w 983"/>
                <a:gd name="T9" fmla="*/ 291 h 291"/>
                <a:gd name="T10" fmla="*/ 491 w 983"/>
                <a:gd name="T11" fmla="*/ 291 h 291"/>
                <a:gd name="T12" fmla="*/ 614 w 983"/>
                <a:gd name="T13" fmla="*/ 144 h 291"/>
                <a:gd name="T14" fmla="*/ 614 w 983"/>
                <a:gd name="T15" fmla="*/ 144 h 291"/>
                <a:gd name="T16" fmla="*/ 0 w 983"/>
                <a:gd name="T17" fmla="*/ 99 h 291"/>
                <a:gd name="T18" fmla="*/ 0 w 983"/>
                <a:gd name="T19" fmla="*/ 291 h 291"/>
                <a:gd name="T20" fmla="*/ 484 w 983"/>
                <a:gd name="T21" fmla="*/ 291 h 291"/>
                <a:gd name="T22" fmla="*/ 484 w 983"/>
                <a:gd name="T23" fmla="*/ 291 h 291"/>
                <a:gd name="T24" fmla="*/ 0 w 983"/>
                <a:gd name="T25" fmla="*/ 291 h 291"/>
                <a:gd name="T26" fmla="*/ 0 w 983"/>
                <a:gd name="T27" fmla="*/ 99 h 291"/>
                <a:gd name="T28" fmla="*/ 243 w 983"/>
                <a:gd name="T29" fmla="*/ 0 h 291"/>
                <a:gd name="T30" fmla="*/ 0 w 983"/>
                <a:gd name="T31" fmla="*/ 97 h 291"/>
                <a:gd name="T32" fmla="*/ 0 w 983"/>
                <a:gd name="T33" fmla="*/ 97 h 291"/>
                <a:gd name="T34" fmla="*/ 243 w 983"/>
                <a:gd name="T35" fmla="*/ 0 h 291"/>
                <a:gd name="T36" fmla="*/ 243 w 983"/>
                <a:gd name="T37" fmla="*/ 0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83" h="291">
                  <a:moveTo>
                    <a:pt x="614" y="144"/>
                  </a:moveTo>
                  <a:lnTo>
                    <a:pt x="491" y="291"/>
                  </a:lnTo>
                  <a:lnTo>
                    <a:pt x="983" y="291"/>
                  </a:lnTo>
                  <a:lnTo>
                    <a:pt x="981" y="291"/>
                  </a:lnTo>
                  <a:lnTo>
                    <a:pt x="981" y="291"/>
                  </a:lnTo>
                  <a:lnTo>
                    <a:pt x="491" y="291"/>
                  </a:lnTo>
                  <a:lnTo>
                    <a:pt x="614" y="144"/>
                  </a:lnTo>
                  <a:lnTo>
                    <a:pt x="614" y="144"/>
                  </a:lnTo>
                  <a:close/>
                  <a:moveTo>
                    <a:pt x="0" y="99"/>
                  </a:moveTo>
                  <a:lnTo>
                    <a:pt x="0" y="291"/>
                  </a:lnTo>
                  <a:lnTo>
                    <a:pt x="484" y="291"/>
                  </a:lnTo>
                  <a:lnTo>
                    <a:pt x="484" y="291"/>
                  </a:lnTo>
                  <a:lnTo>
                    <a:pt x="0" y="291"/>
                  </a:lnTo>
                  <a:lnTo>
                    <a:pt x="0" y="99"/>
                  </a:lnTo>
                  <a:close/>
                  <a:moveTo>
                    <a:pt x="243" y="0"/>
                  </a:moveTo>
                  <a:lnTo>
                    <a:pt x="0" y="97"/>
                  </a:lnTo>
                  <a:lnTo>
                    <a:pt x="0" y="97"/>
                  </a:lnTo>
                  <a:lnTo>
                    <a:pt x="243" y="0"/>
                  </a:lnTo>
                  <a:lnTo>
                    <a:pt x="243" y="0"/>
                  </a:lnTo>
                  <a:close/>
                </a:path>
              </a:pathLst>
            </a:custGeom>
            <a:solidFill>
              <a:srgbClr val="37C3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9" name="Freeform 1882"/>
            <p:cNvSpPr>
              <a:spLocks noEditPoints="1"/>
            </p:cNvSpPr>
            <p:nvPr/>
          </p:nvSpPr>
          <p:spPr bwMode="auto">
            <a:xfrm>
              <a:off x="1004791" y="4789144"/>
              <a:ext cx="5098351" cy="1404422"/>
            </a:xfrm>
            <a:custGeom>
              <a:avLst/>
              <a:gdLst>
                <a:gd name="T0" fmla="*/ 614 w 983"/>
                <a:gd name="T1" fmla="*/ 144 h 291"/>
                <a:gd name="T2" fmla="*/ 491 w 983"/>
                <a:gd name="T3" fmla="*/ 291 h 291"/>
                <a:gd name="T4" fmla="*/ 983 w 983"/>
                <a:gd name="T5" fmla="*/ 291 h 291"/>
                <a:gd name="T6" fmla="*/ 981 w 983"/>
                <a:gd name="T7" fmla="*/ 291 h 291"/>
                <a:gd name="T8" fmla="*/ 981 w 983"/>
                <a:gd name="T9" fmla="*/ 291 h 291"/>
                <a:gd name="T10" fmla="*/ 491 w 983"/>
                <a:gd name="T11" fmla="*/ 291 h 291"/>
                <a:gd name="T12" fmla="*/ 614 w 983"/>
                <a:gd name="T13" fmla="*/ 144 h 291"/>
                <a:gd name="T14" fmla="*/ 614 w 983"/>
                <a:gd name="T15" fmla="*/ 144 h 291"/>
                <a:gd name="T16" fmla="*/ 0 w 983"/>
                <a:gd name="T17" fmla="*/ 99 h 291"/>
                <a:gd name="T18" fmla="*/ 0 w 983"/>
                <a:gd name="T19" fmla="*/ 291 h 291"/>
                <a:gd name="T20" fmla="*/ 484 w 983"/>
                <a:gd name="T21" fmla="*/ 291 h 291"/>
                <a:gd name="T22" fmla="*/ 484 w 983"/>
                <a:gd name="T23" fmla="*/ 291 h 291"/>
                <a:gd name="T24" fmla="*/ 0 w 983"/>
                <a:gd name="T25" fmla="*/ 291 h 291"/>
                <a:gd name="T26" fmla="*/ 0 w 983"/>
                <a:gd name="T27" fmla="*/ 99 h 291"/>
                <a:gd name="T28" fmla="*/ 243 w 983"/>
                <a:gd name="T29" fmla="*/ 0 h 291"/>
                <a:gd name="T30" fmla="*/ 0 w 983"/>
                <a:gd name="T31" fmla="*/ 97 h 291"/>
                <a:gd name="T32" fmla="*/ 0 w 983"/>
                <a:gd name="T33" fmla="*/ 97 h 291"/>
                <a:gd name="T34" fmla="*/ 243 w 983"/>
                <a:gd name="T35" fmla="*/ 0 h 291"/>
                <a:gd name="T36" fmla="*/ 243 w 983"/>
                <a:gd name="T37" fmla="*/ 0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83" h="291">
                  <a:moveTo>
                    <a:pt x="614" y="144"/>
                  </a:moveTo>
                  <a:lnTo>
                    <a:pt x="491" y="291"/>
                  </a:lnTo>
                  <a:lnTo>
                    <a:pt x="983" y="291"/>
                  </a:lnTo>
                  <a:lnTo>
                    <a:pt x="981" y="291"/>
                  </a:lnTo>
                  <a:lnTo>
                    <a:pt x="981" y="291"/>
                  </a:lnTo>
                  <a:lnTo>
                    <a:pt x="491" y="291"/>
                  </a:lnTo>
                  <a:lnTo>
                    <a:pt x="614" y="144"/>
                  </a:lnTo>
                  <a:lnTo>
                    <a:pt x="614" y="144"/>
                  </a:lnTo>
                  <a:moveTo>
                    <a:pt x="0" y="99"/>
                  </a:moveTo>
                  <a:lnTo>
                    <a:pt x="0" y="291"/>
                  </a:lnTo>
                  <a:lnTo>
                    <a:pt x="484" y="291"/>
                  </a:lnTo>
                  <a:lnTo>
                    <a:pt x="484" y="291"/>
                  </a:lnTo>
                  <a:lnTo>
                    <a:pt x="0" y="291"/>
                  </a:lnTo>
                  <a:lnTo>
                    <a:pt x="0" y="99"/>
                  </a:lnTo>
                  <a:moveTo>
                    <a:pt x="243" y="0"/>
                  </a:moveTo>
                  <a:lnTo>
                    <a:pt x="0" y="97"/>
                  </a:lnTo>
                  <a:lnTo>
                    <a:pt x="0" y="97"/>
                  </a:lnTo>
                  <a:lnTo>
                    <a:pt x="243" y="0"/>
                  </a:lnTo>
                  <a:lnTo>
                    <a:pt x="24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00" name="Freeform 1883"/>
            <p:cNvSpPr>
              <a:spLocks/>
            </p:cNvSpPr>
            <p:nvPr/>
          </p:nvSpPr>
          <p:spPr bwMode="auto">
            <a:xfrm>
              <a:off x="3515067" y="5257285"/>
              <a:ext cx="674248" cy="936280"/>
            </a:xfrm>
            <a:custGeom>
              <a:avLst/>
              <a:gdLst>
                <a:gd name="T0" fmla="*/ 7 w 130"/>
                <a:gd name="T1" fmla="*/ 0 h 194"/>
                <a:gd name="T2" fmla="*/ 7 w 130"/>
                <a:gd name="T3" fmla="*/ 194 h 194"/>
                <a:gd name="T4" fmla="*/ 0 w 130"/>
                <a:gd name="T5" fmla="*/ 194 h 194"/>
                <a:gd name="T6" fmla="*/ 0 w 130"/>
                <a:gd name="T7" fmla="*/ 194 h 194"/>
                <a:gd name="T8" fmla="*/ 0 w 130"/>
                <a:gd name="T9" fmla="*/ 194 h 194"/>
                <a:gd name="T10" fmla="*/ 7 w 130"/>
                <a:gd name="T11" fmla="*/ 194 h 194"/>
                <a:gd name="T12" fmla="*/ 130 w 130"/>
                <a:gd name="T13" fmla="*/ 47 h 194"/>
                <a:gd name="T14" fmla="*/ 7 w 130"/>
                <a:gd name="T15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0" h="194">
                  <a:moveTo>
                    <a:pt x="7" y="0"/>
                  </a:moveTo>
                  <a:lnTo>
                    <a:pt x="7" y="194"/>
                  </a:lnTo>
                  <a:lnTo>
                    <a:pt x="0" y="194"/>
                  </a:lnTo>
                  <a:lnTo>
                    <a:pt x="0" y="194"/>
                  </a:lnTo>
                  <a:lnTo>
                    <a:pt x="0" y="194"/>
                  </a:lnTo>
                  <a:lnTo>
                    <a:pt x="7" y="194"/>
                  </a:lnTo>
                  <a:lnTo>
                    <a:pt x="130" y="47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58CD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01" name="Freeform 1884"/>
            <p:cNvSpPr>
              <a:spLocks/>
            </p:cNvSpPr>
            <p:nvPr/>
          </p:nvSpPr>
          <p:spPr bwMode="auto">
            <a:xfrm>
              <a:off x="3515067" y="5257285"/>
              <a:ext cx="674248" cy="936280"/>
            </a:xfrm>
            <a:custGeom>
              <a:avLst/>
              <a:gdLst>
                <a:gd name="T0" fmla="*/ 7 w 130"/>
                <a:gd name="T1" fmla="*/ 0 h 194"/>
                <a:gd name="T2" fmla="*/ 7 w 130"/>
                <a:gd name="T3" fmla="*/ 194 h 194"/>
                <a:gd name="T4" fmla="*/ 0 w 130"/>
                <a:gd name="T5" fmla="*/ 194 h 194"/>
                <a:gd name="T6" fmla="*/ 0 w 130"/>
                <a:gd name="T7" fmla="*/ 194 h 194"/>
                <a:gd name="T8" fmla="*/ 0 w 130"/>
                <a:gd name="T9" fmla="*/ 194 h 194"/>
                <a:gd name="T10" fmla="*/ 7 w 130"/>
                <a:gd name="T11" fmla="*/ 194 h 194"/>
                <a:gd name="T12" fmla="*/ 130 w 130"/>
                <a:gd name="T13" fmla="*/ 47 h 194"/>
                <a:gd name="T14" fmla="*/ 7 w 130"/>
                <a:gd name="T15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0" h="194">
                  <a:moveTo>
                    <a:pt x="7" y="0"/>
                  </a:moveTo>
                  <a:lnTo>
                    <a:pt x="7" y="194"/>
                  </a:lnTo>
                  <a:lnTo>
                    <a:pt x="0" y="194"/>
                  </a:lnTo>
                  <a:lnTo>
                    <a:pt x="0" y="194"/>
                  </a:lnTo>
                  <a:lnTo>
                    <a:pt x="0" y="194"/>
                  </a:lnTo>
                  <a:lnTo>
                    <a:pt x="7" y="194"/>
                  </a:lnTo>
                  <a:lnTo>
                    <a:pt x="130" y="47"/>
                  </a:lnTo>
                  <a:lnTo>
                    <a:pt x="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02" name="Freeform 1885"/>
            <p:cNvSpPr>
              <a:spLocks/>
            </p:cNvSpPr>
            <p:nvPr/>
          </p:nvSpPr>
          <p:spPr bwMode="auto">
            <a:xfrm>
              <a:off x="1004791" y="4321005"/>
              <a:ext cx="1260326" cy="936280"/>
            </a:xfrm>
            <a:custGeom>
              <a:avLst/>
              <a:gdLst>
                <a:gd name="T0" fmla="*/ 0 w 243"/>
                <a:gd name="T1" fmla="*/ 0 h 194"/>
                <a:gd name="T2" fmla="*/ 0 w 243"/>
                <a:gd name="T3" fmla="*/ 194 h 194"/>
                <a:gd name="T4" fmla="*/ 243 w 243"/>
                <a:gd name="T5" fmla="*/ 97 h 194"/>
                <a:gd name="T6" fmla="*/ 0 w 243"/>
                <a:gd name="T7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3" h="194">
                  <a:moveTo>
                    <a:pt x="0" y="0"/>
                  </a:moveTo>
                  <a:lnTo>
                    <a:pt x="0" y="194"/>
                  </a:lnTo>
                  <a:lnTo>
                    <a:pt x="243" y="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DC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03" name="Freeform 1886"/>
            <p:cNvSpPr>
              <a:spLocks/>
            </p:cNvSpPr>
            <p:nvPr/>
          </p:nvSpPr>
          <p:spPr bwMode="auto">
            <a:xfrm>
              <a:off x="1004791" y="4321005"/>
              <a:ext cx="1260326" cy="936280"/>
            </a:xfrm>
            <a:custGeom>
              <a:avLst/>
              <a:gdLst>
                <a:gd name="T0" fmla="*/ 0 w 243"/>
                <a:gd name="T1" fmla="*/ 0 h 194"/>
                <a:gd name="T2" fmla="*/ 0 w 243"/>
                <a:gd name="T3" fmla="*/ 194 h 194"/>
                <a:gd name="T4" fmla="*/ 243 w 243"/>
                <a:gd name="T5" fmla="*/ 97 h 194"/>
                <a:gd name="T6" fmla="*/ 0 w 243"/>
                <a:gd name="T7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3" h="194">
                  <a:moveTo>
                    <a:pt x="0" y="0"/>
                  </a:moveTo>
                  <a:lnTo>
                    <a:pt x="0" y="194"/>
                  </a:lnTo>
                  <a:lnTo>
                    <a:pt x="243" y="97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04" name="Freeform 1887"/>
            <p:cNvSpPr>
              <a:spLocks/>
            </p:cNvSpPr>
            <p:nvPr/>
          </p:nvSpPr>
          <p:spPr bwMode="auto">
            <a:xfrm>
              <a:off x="6129073" y="1454251"/>
              <a:ext cx="1716740" cy="1896692"/>
            </a:xfrm>
            <a:custGeom>
              <a:avLst/>
              <a:gdLst>
                <a:gd name="T0" fmla="*/ 140 w 140"/>
                <a:gd name="T1" fmla="*/ 0 h 166"/>
                <a:gd name="T2" fmla="*/ 140 w 140"/>
                <a:gd name="T3" fmla="*/ 0 h 166"/>
                <a:gd name="T4" fmla="*/ 0 w 140"/>
                <a:gd name="T5" fmla="*/ 166 h 166"/>
                <a:gd name="T6" fmla="*/ 140 w 140"/>
                <a:gd name="T7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0" h="166">
                  <a:moveTo>
                    <a:pt x="140" y="0"/>
                  </a:moveTo>
                  <a:cubicBezTo>
                    <a:pt x="140" y="0"/>
                    <a:pt x="140" y="0"/>
                    <a:pt x="140" y="0"/>
                  </a:cubicBezTo>
                  <a:cubicBezTo>
                    <a:pt x="0" y="166"/>
                    <a:pt x="0" y="166"/>
                    <a:pt x="0" y="166"/>
                  </a:cubicBezTo>
                  <a:cubicBezTo>
                    <a:pt x="140" y="0"/>
                    <a:pt x="140" y="0"/>
                    <a:pt x="140" y="0"/>
                  </a:cubicBezTo>
                </a:path>
              </a:pathLst>
            </a:custGeom>
            <a:solidFill>
              <a:srgbClr val="3FC5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05" name="Freeform 1888"/>
            <p:cNvSpPr>
              <a:spLocks/>
            </p:cNvSpPr>
            <p:nvPr/>
          </p:nvSpPr>
          <p:spPr bwMode="auto">
            <a:xfrm>
              <a:off x="7845810" y="1454251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06" name="Freeform 1889"/>
            <p:cNvSpPr>
              <a:spLocks/>
            </p:cNvSpPr>
            <p:nvPr/>
          </p:nvSpPr>
          <p:spPr bwMode="auto">
            <a:xfrm>
              <a:off x="4246368" y="4996672"/>
              <a:ext cx="5751852" cy="1196893"/>
            </a:xfrm>
            <a:custGeom>
              <a:avLst/>
              <a:gdLst>
                <a:gd name="T0" fmla="*/ 369 w 1109"/>
                <a:gd name="T1" fmla="*/ 0 h 584"/>
                <a:gd name="T2" fmla="*/ 0 w 1109"/>
                <a:gd name="T3" fmla="*/ 437 h 584"/>
                <a:gd name="T4" fmla="*/ 367 w 1109"/>
                <a:gd name="T5" fmla="*/ 584 h 584"/>
                <a:gd name="T6" fmla="*/ 1109 w 1109"/>
                <a:gd name="T7" fmla="*/ 293 h 584"/>
                <a:gd name="T8" fmla="*/ 369 w 1109"/>
                <a:gd name="T9" fmla="*/ 0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09" h="584">
                  <a:moveTo>
                    <a:pt x="369" y="0"/>
                  </a:moveTo>
                  <a:lnTo>
                    <a:pt x="0" y="437"/>
                  </a:lnTo>
                  <a:lnTo>
                    <a:pt x="367" y="584"/>
                  </a:lnTo>
                  <a:lnTo>
                    <a:pt x="1109" y="293"/>
                  </a:lnTo>
                  <a:lnTo>
                    <a:pt x="369" y="0"/>
                  </a:lnTo>
                  <a:close/>
                </a:path>
              </a:pathLst>
            </a:custGeom>
            <a:solidFill>
              <a:srgbClr val="3FC5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907" name="Freeform 1890"/>
            <p:cNvSpPr>
              <a:spLocks/>
            </p:cNvSpPr>
            <p:nvPr/>
          </p:nvSpPr>
          <p:spPr bwMode="auto">
            <a:xfrm>
              <a:off x="4189315" y="3375073"/>
              <a:ext cx="5751852" cy="2818492"/>
            </a:xfrm>
            <a:custGeom>
              <a:avLst/>
              <a:gdLst>
                <a:gd name="T0" fmla="*/ 369 w 1109"/>
                <a:gd name="T1" fmla="*/ 0 h 584"/>
                <a:gd name="T2" fmla="*/ 0 w 1109"/>
                <a:gd name="T3" fmla="*/ 437 h 584"/>
                <a:gd name="T4" fmla="*/ 367 w 1109"/>
                <a:gd name="T5" fmla="*/ 584 h 584"/>
                <a:gd name="T6" fmla="*/ 1109 w 1109"/>
                <a:gd name="T7" fmla="*/ 293 h 584"/>
                <a:gd name="T8" fmla="*/ 369 w 1109"/>
                <a:gd name="T9" fmla="*/ 0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09" h="584">
                  <a:moveTo>
                    <a:pt x="369" y="0"/>
                  </a:moveTo>
                  <a:lnTo>
                    <a:pt x="0" y="437"/>
                  </a:lnTo>
                  <a:lnTo>
                    <a:pt x="367" y="584"/>
                  </a:lnTo>
                  <a:lnTo>
                    <a:pt x="1109" y="293"/>
                  </a:lnTo>
                  <a:lnTo>
                    <a:pt x="369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08" name="Freeform 1891"/>
            <p:cNvSpPr>
              <a:spLocks/>
            </p:cNvSpPr>
            <p:nvPr/>
          </p:nvSpPr>
          <p:spPr bwMode="auto">
            <a:xfrm>
              <a:off x="3551371" y="5484114"/>
              <a:ext cx="2541395" cy="709451"/>
            </a:xfrm>
            <a:custGeom>
              <a:avLst/>
              <a:gdLst>
                <a:gd name="T0" fmla="*/ 123 w 490"/>
                <a:gd name="T1" fmla="*/ 0 h 147"/>
                <a:gd name="T2" fmla="*/ 0 w 490"/>
                <a:gd name="T3" fmla="*/ 147 h 147"/>
                <a:gd name="T4" fmla="*/ 490 w 490"/>
                <a:gd name="T5" fmla="*/ 147 h 147"/>
                <a:gd name="T6" fmla="*/ 490 w 490"/>
                <a:gd name="T7" fmla="*/ 147 h 147"/>
                <a:gd name="T8" fmla="*/ 123 w 490"/>
                <a:gd name="T9" fmla="*/ 0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0" h="147">
                  <a:moveTo>
                    <a:pt x="123" y="0"/>
                  </a:moveTo>
                  <a:lnTo>
                    <a:pt x="0" y="147"/>
                  </a:lnTo>
                  <a:lnTo>
                    <a:pt x="490" y="147"/>
                  </a:lnTo>
                  <a:lnTo>
                    <a:pt x="490" y="147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4DC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09" name="Freeform 1892"/>
            <p:cNvSpPr>
              <a:spLocks/>
            </p:cNvSpPr>
            <p:nvPr/>
          </p:nvSpPr>
          <p:spPr bwMode="auto">
            <a:xfrm>
              <a:off x="3551371" y="5484114"/>
              <a:ext cx="2541395" cy="709451"/>
            </a:xfrm>
            <a:custGeom>
              <a:avLst/>
              <a:gdLst>
                <a:gd name="T0" fmla="*/ 123 w 490"/>
                <a:gd name="T1" fmla="*/ 0 h 147"/>
                <a:gd name="T2" fmla="*/ 0 w 490"/>
                <a:gd name="T3" fmla="*/ 147 h 147"/>
                <a:gd name="T4" fmla="*/ 490 w 490"/>
                <a:gd name="T5" fmla="*/ 147 h 147"/>
                <a:gd name="T6" fmla="*/ 490 w 490"/>
                <a:gd name="T7" fmla="*/ 147 h 147"/>
                <a:gd name="T8" fmla="*/ 123 w 490"/>
                <a:gd name="T9" fmla="*/ 0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0" h="147">
                  <a:moveTo>
                    <a:pt x="123" y="0"/>
                  </a:moveTo>
                  <a:lnTo>
                    <a:pt x="0" y="147"/>
                  </a:lnTo>
                  <a:lnTo>
                    <a:pt x="490" y="147"/>
                  </a:lnTo>
                  <a:lnTo>
                    <a:pt x="490" y="147"/>
                  </a:lnTo>
                  <a:lnTo>
                    <a:pt x="12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10" name="Freeform 1893"/>
            <p:cNvSpPr>
              <a:spLocks noEditPoints="1"/>
            </p:cNvSpPr>
            <p:nvPr/>
          </p:nvSpPr>
          <p:spPr bwMode="auto">
            <a:xfrm>
              <a:off x="6103139" y="3375073"/>
              <a:ext cx="5103536" cy="1872560"/>
            </a:xfrm>
            <a:custGeom>
              <a:avLst/>
              <a:gdLst>
                <a:gd name="T0" fmla="*/ 984 w 984"/>
                <a:gd name="T1" fmla="*/ 198 h 388"/>
                <a:gd name="T2" fmla="*/ 740 w 984"/>
                <a:gd name="T3" fmla="*/ 293 h 388"/>
                <a:gd name="T4" fmla="*/ 984 w 984"/>
                <a:gd name="T5" fmla="*/ 388 h 388"/>
                <a:gd name="T6" fmla="*/ 984 w 984"/>
                <a:gd name="T7" fmla="*/ 198 h 388"/>
                <a:gd name="T8" fmla="*/ 0 w 984"/>
                <a:gd name="T9" fmla="*/ 0 h 388"/>
                <a:gd name="T10" fmla="*/ 0 w 984"/>
                <a:gd name="T11" fmla="*/ 0 h 388"/>
                <a:gd name="T12" fmla="*/ 0 w 984"/>
                <a:gd name="T13" fmla="*/ 0 h 388"/>
                <a:gd name="T14" fmla="*/ 0 w 984"/>
                <a:gd name="T15" fmla="*/ 0 h 388"/>
                <a:gd name="T16" fmla="*/ 0 w 984"/>
                <a:gd name="T17" fmla="*/ 0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84" h="388">
                  <a:moveTo>
                    <a:pt x="984" y="198"/>
                  </a:moveTo>
                  <a:lnTo>
                    <a:pt x="740" y="293"/>
                  </a:lnTo>
                  <a:lnTo>
                    <a:pt x="984" y="388"/>
                  </a:lnTo>
                  <a:lnTo>
                    <a:pt x="984" y="198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C5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11" name="Freeform 1894"/>
            <p:cNvSpPr>
              <a:spLocks noEditPoints="1"/>
            </p:cNvSpPr>
            <p:nvPr/>
          </p:nvSpPr>
          <p:spPr bwMode="auto">
            <a:xfrm>
              <a:off x="6103139" y="3375073"/>
              <a:ext cx="5103536" cy="1872560"/>
            </a:xfrm>
            <a:custGeom>
              <a:avLst/>
              <a:gdLst>
                <a:gd name="T0" fmla="*/ 984 w 984"/>
                <a:gd name="T1" fmla="*/ 198 h 388"/>
                <a:gd name="T2" fmla="*/ 740 w 984"/>
                <a:gd name="T3" fmla="*/ 293 h 388"/>
                <a:gd name="T4" fmla="*/ 984 w 984"/>
                <a:gd name="T5" fmla="*/ 388 h 388"/>
                <a:gd name="T6" fmla="*/ 984 w 984"/>
                <a:gd name="T7" fmla="*/ 198 h 388"/>
                <a:gd name="T8" fmla="*/ 0 w 984"/>
                <a:gd name="T9" fmla="*/ 0 h 388"/>
                <a:gd name="T10" fmla="*/ 0 w 984"/>
                <a:gd name="T11" fmla="*/ 0 h 388"/>
                <a:gd name="T12" fmla="*/ 0 w 984"/>
                <a:gd name="T13" fmla="*/ 0 h 388"/>
                <a:gd name="T14" fmla="*/ 0 w 984"/>
                <a:gd name="T15" fmla="*/ 0 h 388"/>
                <a:gd name="T16" fmla="*/ 0 w 984"/>
                <a:gd name="T17" fmla="*/ 0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84" h="388">
                  <a:moveTo>
                    <a:pt x="984" y="198"/>
                  </a:moveTo>
                  <a:lnTo>
                    <a:pt x="740" y="293"/>
                  </a:lnTo>
                  <a:lnTo>
                    <a:pt x="984" y="388"/>
                  </a:lnTo>
                  <a:lnTo>
                    <a:pt x="984" y="198"/>
                  </a:lnTo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" name="Freeform 1895"/>
            <p:cNvSpPr>
              <a:spLocks/>
            </p:cNvSpPr>
            <p:nvPr/>
          </p:nvSpPr>
          <p:spPr bwMode="auto">
            <a:xfrm>
              <a:off x="6103139" y="1502513"/>
              <a:ext cx="5103536" cy="3286634"/>
            </a:xfrm>
            <a:custGeom>
              <a:avLst/>
              <a:gdLst>
                <a:gd name="T0" fmla="*/ 984 w 984"/>
                <a:gd name="T1" fmla="*/ 0 h 681"/>
                <a:gd name="T2" fmla="*/ 0 w 984"/>
                <a:gd name="T3" fmla="*/ 388 h 681"/>
                <a:gd name="T4" fmla="*/ 0 w 984"/>
                <a:gd name="T5" fmla="*/ 388 h 681"/>
                <a:gd name="T6" fmla="*/ 740 w 984"/>
                <a:gd name="T7" fmla="*/ 681 h 681"/>
                <a:gd name="T8" fmla="*/ 984 w 984"/>
                <a:gd name="T9" fmla="*/ 586 h 681"/>
                <a:gd name="T10" fmla="*/ 984 w 984"/>
                <a:gd name="T11" fmla="*/ 0 h 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4" h="681">
                  <a:moveTo>
                    <a:pt x="984" y="0"/>
                  </a:moveTo>
                  <a:lnTo>
                    <a:pt x="0" y="388"/>
                  </a:lnTo>
                  <a:lnTo>
                    <a:pt x="0" y="388"/>
                  </a:lnTo>
                  <a:lnTo>
                    <a:pt x="740" y="681"/>
                  </a:lnTo>
                  <a:lnTo>
                    <a:pt x="984" y="586"/>
                  </a:lnTo>
                  <a:lnTo>
                    <a:pt x="984" y="0"/>
                  </a:lnTo>
                  <a:close/>
                </a:path>
              </a:pathLst>
            </a:custGeom>
            <a:solidFill>
              <a:srgbClr val="52CB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3" name="Freeform 1896"/>
            <p:cNvSpPr>
              <a:spLocks/>
            </p:cNvSpPr>
            <p:nvPr/>
          </p:nvSpPr>
          <p:spPr bwMode="auto">
            <a:xfrm>
              <a:off x="6103139" y="1502513"/>
              <a:ext cx="5103536" cy="3286634"/>
            </a:xfrm>
            <a:custGeom>
              <a:avLst/>
              <a:gdLst>
                <a:gd name="T0" fmla="*/ 984 w 984"/>
                <a:gd name="T1" fmla="*/ 0 h 681"/>
                <a:gd name="T2" fmla="*/ 0 w 984"/>
                <a:gd name="T3" fmla="*/ 388 h 681"/>
                <a:gd name="T4" fmla="*/ 0 w 984"/>
                <a:gd name="T5" fmla="*/ 388 h 681"/>
                <a:gd name="T6" fmla="*/ 740 w 984"/>
                <a:gd name="T7" fmla="*/ 681 h 681"/>
                <a:gd name="T8" fmla="*/ 984 w 984"/>
                <a:gd name="T9" fmla="*/ 586 h 681"/>
                <a:gd name="T10" fmla="*/ 984 w 984"/>
                <a:gd name="T11" fmla="*/ 0 h 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4" h="681">
                  <a:moveTo>
                    <a:pt x="984" y="0"/>
                  </a:moveTo>
                  <a:lnTo>
                    <a:pt x="0" y="388"/>
                  </a:lnTo>
                  <a:lnTo>
                    <a:pt x="0" y="388"/>
                  </a:lnTo>
                  <a:lnTo>
                    <a:pt x="740" y="681"/>
                  </a:lnTo>
                  <a:lnTo>
                    <a:pt x="984" y="586"/>
                  </a:lnTo>
                  <a:lnTo>
                    <a:pt x="98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6" name="Freeform 1899"/>
            <p:cNvSpPr>
              <a:spLocks/>
            </p:cNvSpPr>
            <p:nvPr/>
          </p:nvSpPr>
          <p:spPr bwMode="auto">
            <a:xfrm>
              <a:off x="6103139" y="1454251"/>
              <a:ext cx="5103536" cy="1920822"/>
            </a:xfrm>
            <a:custGeom>
              <a:avLst/>
              <a:gdLst>
                <a:gd name="T0" fmla="*/ 416 w 416"/>
                <a:gd name="T1" fmla="*/ 0 h 168"/>
                <a:gd name="T2" fmla="*/ 142 w 416"/>
                <a:gd name="T3" fmla="*/ 0 h 168"/>
                <a:gd name="T4" fmla="*/ 2 w 416"/>
                <a:gd name="T5" fmla="*/ 166 h 168"/>
                <a:gd name="T6" fmla="*/ 0 w 416"/>
                <a:gd name="T7" fmla="*/ 168 h 168"/>
                <a:gd name="T8" fmla="*/ 416 w 416"/>
                <a:gd name="T9" fmla="*/ 4 h 168"/>
                <a:gd name="T10" fmla="*/ 416 w 416"/>
                <a:gd name="T11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6" h="168">
                  <a:moveTo>
                    <a:pt x="416" y="0"/>
                  </a:moveTo>
                  <a:cubicBezTo>
                    <a:pt x="324" y="0"/>
                    <a:pt x="233" y="0"/>
                    <a:pt x="142" y="0"/>
                  </a:cubicBezTo>
                  <a:cubicBezTo>
                    <a:pt x="2" y="166"/>
                    <a:pt x="2" y="166"/>
                    <a:pt x="2" y="166"/>
                  </a:cubicBezTo>
                  <a:cubicBezTo>
                    <a:pt x="0" y="168"/>
                    <a:pt x="0" y="168"/>
                    <a:pt x="0" y="168"/>
                  </a:cubicBezTo>
                  <a:cubicBezTo>
                    <a:pt x="416" y="4"/>
                    <a:pt x="416" y="4"/>
                    <a:pt x="416" y="4"/>
                  </a:cubicBezTo>
                  <a:cubicBezTo>
                    <a:pt x="416" y="0"/>
                    <a:pt x="416" y="0"/>
                    <a:pt x="416" y="0"/>
                  </a:cubicBezTo>
                </a:path>
              </a:pathLst>
            </a:custGeom>
            <a:solidFill>
              <a:srgbClr val="3FC5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7" name="Freeform 1900"/>
            <p:cNvSpPr>
              <a:spLocks/>
            </p:cNvSpPr>
            <p:nvPr/>
          </p:nvSpPr>
          <p:spPr bwMode="auto">
            <a:xfrm>
              <a:off x="7845810" y="1454251"/>
              <a:ext cx="3360865" cy="0"/>
            </a:xfrm>
            <a:custGeom>
              <a:avLst/>
              <a:gdLst>
                <a:gd name="T0" fmla="*/ 274 w 274"/>
                <a:gd name="T1" fmla="*/ 0 w 274"/>
                <a:gd name="T2" fmla="*/ 274 w 274"/>
                <a:gd name="T3" fmla="*/ 274 w 274"/>
                <a:gd name="T4" fmla="*/ 274 w 27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74">
                  <a:moveTo>
                    <a:pt x="27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91" y="0"/>
                    <a:pt x="182" y="0"/>
                    <a:pt x="274" y="0"/>
                  </a:cubicBezTo>
                  <a:cubicBezTo>
                    <a:pt x="274" y="0"/>
                    <a:pt x="274" y="0"/>
                    <a:pt x="274" y="0"/>
                  </a:cubicBezTo>
                  <a:cubicBezTo>
                    <a:pt x="274" y="0"/>
                    <a:pt x="274" y="0"/>
                    <a:pt x="274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0" name="Freeform 1903"/>
            <p:cNvSpPr>
              <a:spLocks/>
            </p:cNvSpPr>
            <p:nvPr/>
          </p:nvSpPr>
          <p:spPr bwMode="auto">
            <a:xfrm>
              <a:off x="6103139" y="1502513"/>
              <a:ext cx="5103536" cy="1872560"/>
            </a:xfrm>
            <a:custGeom>
              <a:avLst/>
              <a:gdLst>
                <a:gd name="T0" fmla="*/ 984 w 984"/>
                <a:gd name="T1" fmla="*/ 0 h 388"/>
                <a:gd name="T2" fmla="*/ 0 w 984"/>
                <a:gd name="T3" fmla="*/ 388 h 388"/>
                <a:gd name="T4" fmla="*/ 0 w 984"/>
                <a:gd name="T5" fmla="*/ 388 h 388"/>
                <a:gd name="T6" fmla="*/ 984 w 984"/>
                <a:gd name="T7" fmla="*/ 0 h 388"/>
                <a:gd name="T8" fmla="*/ 984 w 984"/>
                <a:gd name="T9" fmla="*/ 0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4" h="388">
                  <a:moveTo>
                    <a:pt x="984" y="0"/>
                  </a:moveTo>
                  <a:lnTo>
                    <a:pt x="0" y="388"/>
                  </a:lnTo>
                  <a:lnTo>
                    <a:pt x="0" y="388"/>
                  </a:lnTo>
                  <a:lnTo>
                    <a:pt x="984" y="0"/>
                  </a:lnTo>
                  <a:lnTo>
                    <a:pt x="984" y="0"/>
                  </a:lnTo>
                  <a:close/>
                </a:path>
              </a:pathLst>
            </a:custGeom>
            <a:solidFill>
              <a:srgbClr val="52CB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1" name="Freeform 1904"/>
            <p:cNvSpPr>
              <a:spLocks/>
            </p:cNvSpPr>
            <p:nvPr/>
          </p:nvSpPr>
          <p:spPr bwMode="auto">
            <a:xfrm>
              <a:off x="6103139" y="1502513"/>
              <a:ext cx="5103536" cy="1872560"/>
            </a:xfrm>
            <a:custGeom>
              <a:avLst/>
              <a:gdLst>
                <a:gd name="T0" fmla="*/ 984 w 984"/>
                <a:gd name="T1" fmla="*/ 0 h 388"/>
                <a:gd name="T2" fmla="*/ 0 w 984"/>
                <a:gd name="T3" fmla="*/ 388 h 388"/>
                <a:gd name="T4" fmla="*/ 0 w 984"/>
                <a:gd name="T5" fmla="*/ 388 h 388"/>
                <a:gd name="T6" fmla="*/ 984 w 984"/>
                <a:gd name="T7" fmla="*/ 0 h 388"/>
                <a:gd name="T8" fmla="*/ 984 w 984"/>
                <a:gd name="T9" fmla="*/ 0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4" h="388">
                  <a:moveTo>
                    <a:pt x="984" y="0"/>
                  </a:moveTo>
                  <a:lnTo>
                    <a:pt x="0" y="388"/>
                  </a:lnTo>
                  <a:lnTo>
                    <a:pt x="0" y="388"/>
                  </a:lnTo>
                  <a:lnTo>
                    <a:pt x="984" y="0"/>
                  </a:lnTo>
                  <a:lnTo>
                    <a:pt x="98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2" name="Freeform 1905"/>
            <p:cNvSpPr>
              <a:spLocks/>
            </p:cNvSpPr>
            <p:nvPr/>
          </p:nvSpPr>
          <p:spPr bwMode="auto">
            <a:xfrm>
              <a:off x="1004791" y="5266937"/>
              <a:ext cx="2510276" cy="926628"/>
            </a:xfrm>
            <a:custGeom>
              <a:avLst/>
              <a:gdLst>
                <a:gd name="T0" fmla="*/ 0 w 484"/>
                <a:gd name="T1" fmla="*/ 0 h 192"/>
                <a:gd name="T2" fmla="*/ 0 w 484"/>
                <a:gd name="T3" fmla="*/ 192 h 192"/>
                <a:gd name="T4" fmla="*/ 484 w 484"/>
                <a:gd name="T5" fmla="*/ 192 h 192"/>
                <a:gd name="T6" fmla="*/ 0 w 484"/>
                <a:gd name="T7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4" h="192">
                  <a:moveTo>
                    <a:pt x="0" y="0"/>
                  </a:moveTo>
                  <a:lnTo>
                    <a:pt x="0" y="192"/>
                  </a:lnTo>
                  <a:lnTo>
                    <a:pt x="484" y="1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DCA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3" name="Freeform 1906"/>
            <p:cNvSpPr>
              <a:spLocks/>
            </p:cNvSpPr>
            <p:nvPr/>
          </p:nvSpPr>
          <p:spPr bwMode="auto">
            <a:xfrm>
              <a:off x="1004791" y="5266937"/>
              <a:ext cx="2510276" cy="926628"/>
            </a:xfrm>
            <a:custGeom>
              <a:avLst/>
              <a:gdLst>
                <a:gd name="T0" fmla="*/ 0 w 484"/>
                <a:gd name="T1" fmla="*/ 0 h 192"/>
                <a:gd name="T2" fmla="*/ 0 w 484"/>
                <a:gd name="T3" fmla="*/ 192 h 192"/>
                <a:gd name="T4" fmla="*/ 484 w 484"/>
                <a:gd name="T5" fmla="*/ 192 h 192"/>
                <a:gd name="T6" fmla="*/ 0 w 484"/>
                <a:gd name="T7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4" h="192">
                  <a:moveTo>
                    <a:pt x="0" y="0"/>
                  </a:moveTo>
                  <a:lnTo>
                    <a:pt x="0" y="192"/>
                  </a:lnTo>
                  <a:lnTo>
                    <a:pt x="484" y="19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4" name="Freeform 1907"/>
            <p:cNvSpPr>
              <a:spLocks/>
            </p:cNvSpPr>
            <p:nvPr/>
          </p:nvSpPr>
          <p:spPr bwMode="auto">
            <a:xfrm>
              <a:off x="2265114" y="4321005"/>
              <a:ext cx="1286257" cy="468142"/>
            </a:xfrm>
            <a:custGeom>
              <a:avLst/>
              <a:gdLst>
                <a:gd name="T0" fmla="*/ 248 w 248"/>
                <a:gd name="T1" fmla="*/ 0 h 97"/>
                <a:gd name="T2" fmla="*/ 0 w 248"/>
                <a:gd name="T3" fmla="*/ 97 h 97"/>
                <a:gd name="T4" fmla="*/ 0 w 248"/>
                <a:gd name="T5" fmla="*/ 97 h 97"/>
                <a:gd name="T6" fmla="*/ 248 w 248"/>
                <a:gd name="T7" fmla="*/ 0 h 97"/>
                <a:gd name="T8" fmla="*/ 248 w 248"/>
                <a:gd name="T9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8" h="97">
                  <a:moveTo>
                    <a:pt x="248" y="0"/>
                  </a:moveTo>
                  <a:lnTo>
                    <a:pt x="0" y="97"/>
                  </a:lnTo>
                  <a:lnTo>
                    <a:pt x="0" y="97"/>
                  </a:lnTo>
                  <a:lnTo>
                    <a:pt x="248" y="0"/>
                  </a:lnTo>
                  <a:lnTo>
                    <a:pt x="248" y="0"/>
                  </a:lnTo>
                  <a:close/>
                </a:path>
              </a:pathLst>
            </a:custGeom>
            <a:solidFill>
              <a:srgbClr val="56CC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5" name="Freeform 1908"/>
            <p:cNvSpPr>
              <a:spLocks/>
            </p:cNvSpPr>
            <p:nvPr/>
          </p:nvSpPr>
          <p:spPr bwMode="auto">
            <a:xfrm>
              <a:off x="2265114" y="4321005"/>
              <a:ext cx="1286257" cy="468142"/>
            </a:xfrm>
            <a:custGeom>
              <a:avLst/>
              <a:gdLst>
                <a:gd name="T0" fmla="*/ 248 w 248"/>
                <a:gd name="T1" fmla="*/ 0 h 97"/>
                <a:gd name="T2" fmla="*/ 0 w 248"/>
                <a:gd name="T3" fmla="*/ 97 h 97"/>
                <a:gd name="T4" fmla="*/ 0 w 248"/>
                <a:gd name="T5" fmla="*/ 97 h 97"/>
                <a:gd name="T6" fmla="*/ 248 w 248"/>
                <a:gd name="T7" fmla="*/ 0 h 97"/>
                <a:gd name="T8" fmla="*/ 248 w 248"/>
                <a:gd name="T9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8" h="97">
                  <a:moveTo>
                    <a:pt x="248" y="0"/>
                  </a:moveTo>
                  <a:lnTo>
                    <a:pt x="0" y="97"/>
                  </a:lnTo>
                  <a:lnTo>
                    <a:pt x="0" y="97"/>
                  </a:lnTo>
                  <a:lnTo>
                    <a:pt x="248" y="0"/>
                  </a:lnTo>
                  <a:lnTo>
                    <a:pt x="24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6" name="Freeform 1909"/>
            <p:cNvSpPr>
              <a:spLocks/>
            </p:cNvSpPr>
            <p:nvPr/>
          </p:nvSpPr>
          <p:spPr bwMode="auto">
            <a:xfrm>
              <a:off x="2265114" y="4321005"/>
              <a:ext cx="1286257" cy="936280"/>
            </a:xfrm>
            <a:custGeom>
              <a:avLst/>
              <a:gdLst>
                <a:gd name="T0" fmla="*/ 248 w 248"/>
                <a:gd name="T1" fmla="*/ 0 h 194"/>
                <a:gd name="T2" fmla="*/ 0 w 248"/>
                <a:gd name="T3" fmla="*/ 97 h 194"/>
                <a:gd name="T4" fmla="*/ 248 w 248"/>
                <a:gd name="T5" fmla="*/ 194 h 194"/>
                <a:gd name="T6" fmla="*/ 248 w 248"/>
                <a:gd name="T7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8" h="194">
                  <a:moveTo>
                    <a:pt x="248" y="0"/>
                  </a:moveTo>
                  <a:lnTo>
                    <a:pt x="0" y="97"/>
                  </a:lnTo>
                  <a:lnTo>
                    <a:pt x="248" y="194"/>
                  </a:lnTo>
                  <a:lnTo>
                    <a:pt x="248" y="0"/>
                  </a:lnTo>
                  <a:close/>
                </a:path>
              </a:pathLst>
            </a:custGeom>
            <a:solidFill>
              <a:srgbClr val="64D0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7" name="Freeform 1910"/>
            <p:cNvSpPr>
              <a:spLocks/>
            </p:cNvSpPr>
            <p:nvPr/>
          </p:nvSpPr>
          <p:spPr bwMode="auto">
            <a:xfrm>
              <a:off x="2265114" y="4321005"/>
              <a:ext cx="1286257" cy="936280"/>
            </a:xfrm>
            <a:custGeom>
              <a:avLst/>
              <a:gdLst>
                <a:gd name="T0" fmla="*/ 248 w 248"/>
                <a:gd name="T1" fmla="*/ 0 h 194"/>
                <a:gd name="T2" fmla="*/ 0 w 248"/>
                <a:gd name="T3" fmla="*/ 97 h 194"/>
                <a:gd name="T4" fmla="*/ 248 w 248"/>
                <a:gd name="T5" fmla="*/ 194 h 194"/>
                <a:gd name="T6" fmla="*/ 248 w 248"/>
                <a:gd name="T7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8" h="194">
                  <a:moveTo>
                    <a:pt x="248" y="0"/>
                  </a:moveTo>
                  <a:lnTo>
                    <a:pt x="0" y="97"/>
                  </a:lnTo>
                  <a:lnTo>
                    <a:pt x="248" y="194"/>
                  </a:lnTo>
                  <a:lnTo>
                    <a:pt x="24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8" name="Freeform 1911"/>
            <p:cNvSpPr>
              <a:spLocks/>
            </p:cNvSpPr>
            <p:nvPr/>
          </p:nvSpPr>
          <p:spPr bwMode="auto">
            <a:xfrm>
              <a:off x="1004791" y="4789144"/>
              <a:ext cx="1260326" cy="468142"/>
            </a:xfrm>
            <a:custGeom>
              <a:avLst/>
              <a:gdLst>
                <a:gd name="T0" fmla="*/ 243 w 243"/>
                <a:gd name="T1" fmla="*/ 0 h 97"/>
                <a:gd name="T2" fmla="*/ 0 w 243"/>
                <a:gd name="T3" fmla="*/ 97 h 97"/>
                <a:gd name="T4" fmla="*/ 243 w 243"/>
                <a:gd name="T5" fmla="*/ 0 h 97"/>
                <a:gd name="T6" fmla="*/ 243 w 243"/>
                <a:gd name="T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3" h="97">
                  <a:moveTo>
                    <a:pt x="243" y="0"/>
                  </a:moveTo>
                  <a:lnTo>
                    <a:pt x="0" y="97"/>
                  </a:lnTo>
                  <a:lnTo>
                    <a:pt x="243" y="0"/>
                  </a:lnTo>
                  <a:lnTo>
                    <a:pt x="243" y="0"/>
                  </a:lnTo>
                  <a:close/>
                </a:path>
              </a:pathLst>
            </a:custGeom>
            <a:solidFill>
              <a:srgbClr val="5DCE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9" name="Freeform 1912"/>
            <p:cNvSpPr>
              <a:spLocks/>
            </p:cNvSpPr>
            <p:nvPr/>
          </p:nvSpPr>
          <p:spPr bwMode="auto">
            <a:xfrm>
              <a:off x="1004791" y="4789144"/>
              <a:ext cx="1260326" cy="468142"/>
            </a:xfrm>
            <a:custGeom>
              <a:avLst/>
              <a:gdLst>
                <a:gd name="T0" fmla="*/ 243 w 243"/>
                <a:gd name="T1" fmla="*/ 0 h 97"/>
                <a:gd name="T2" fmla="*/ 0 w 243"/>
                <a:gd name="T3" fmla="*/ 97 h 97"/>
                <a:gd name="T4" fmla="*/ 243 w 243"/>
                <a:gd name="T5" fmla="*/ 0 h 97"/>
                <a:gd name="T6" fmla="*/ 243 w 243"/>
                <a:gd name="T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3" h="97">
                  <a:moveTo>
                    <a:pt x="243" y="0"/>
                  </a:moveTo>
                  <a:lnTo>
                    <a:pt x="0" y="97"/>
                  </a:lnTo>
                  <a:lnTo>
                    <a:pt x="243" y="0"/>
                  </a:lnTo>
                  <a:lnTo>
                    <a:pt x="24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0" name="Freeform 1913"/>
            <p:cNvSpPr>
              <a:spLocks/>
            </p:cNvSpPr>
            <p:nvPr/>
          </p:nvSpPr>
          <p:spPr bwMode="auto">
            <a:xfrm>
              <a:off x="1004791" y="4789144"/>
              <a:ext cx="2546583" cy="1404422"/>
            </a:xfrm>
            <a:custGeom>
              <a:avLst/>
              <a:gdLst>
                <a:gd name="T0" fmla="*/ 243 w 491"/>
                <a:gd name="T1" fmla="*/ 0 h 291"/>
                <a:gd name="T2" fmla="*/ 0 w 491"/>
                <a:gd name="T3" fmla="*/ 97 h 291"/>
                <a:gd name="T4" fmla="*/ 0 w 491"/>
                <a:gd name="T5" fmla="*/ 97 h 291"/>
                <a:gd name="T6" fmla="*/ 487 w 491"/>
                <a:gd name="T7" fmla="*/ 291 h 291"/>
                <a:gd name="T8" fmla="*/ 484 w 491"/>
                <a:gd name="T9" fmla="*/ 291 h 291"/>
                <a:gd name="T10" fmla="*/ 484 w 491"/>
                <a:gd name="T11" fmla="*/ 291 h 291"/>
                <a:gd name="T12" fmla="*/ 491 w 491"/>
                <a:gd name="T13" fmla="*/ 291 h 291"/>
                <a:gd name="T14" fmla="*/ 491 w 491"/>
                <a:gd name="T15" fmla="*/ 97 h 291"/>
                <a:gd name="T16" fmla="*/ 243 w 491"/>
                <a:gd name="T17" fmla="*/ 0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1" h="291">
                  <a:moveTo>
                    <a:pt x="243" y="0"/>
                  </a:moveTo>
                  <a:lnTo>
                    <a:pt x="0" y="97"/>
                  </a:lnTo>
                  <a:lnTo>
                    <a:pt x="0" y="97"/>
                  </a:lnTo>
                  <a:lnTo>
                    <a:pt x="487" y="291"/>
                  </a:lnTo>
                  <a:lnTo>
                    <a:pt x="484" y="291"/>
                  </a:lnTo>
                  <a:lnTo>
                    <a:pt x="484" y="291"/>
                  </a:lnTo>
                  <a:lnTo>
                    <a:pt x="491" y="291"/>
                  </a:lnTo>
                  <a:lnTo>
                    <a:pt x="491" y="97"/>
                  </a:lnTo>
                  <a:lnTo>
                    <a:pt x="243" y="0"/>
                  </a:lnTo>
                  <a:close/>
                </a:path>
              </a:pathLst>
            </a:custGeom>
            <a:solidFill>
              <a:srgbClr val="67D1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1" name="Freeform 1914"/>
            <p:cNvSpPr>
              <a:spLocks/>
            </p:cNvSpPr>
            <p:nvPr/>
          </p:nvSpPr>
          <p:spPr bwMode="auto">
            <a:xfrm>
              <a:off x="1004791" y="4789144"/>
              <a:ext cx="2546583" cy="1404422"/>
            </a:xfrm>
            <a:custGeom>
              <a:avLst/>
              <a:gdLst>
                <a:gd name="T0" fmla="*/ 243 w 491"/>
                <a:gd name="T1" fmla="*/ 0 h 291"/>
                <a:gd name="T2" fmla="*/ 0 w 491"/>
                <a:gd name="T3" fmla="*/ 97 h 291"/>
                <a:gd name="T4" fmla="*/ 0 w 491"/>
                <a:gd name="T5" fmla="*/ 97 h 291"/>
                <a:gd name="T6" fmla="*/ 487 w 491"/>
                <a:gd name="T7" fmla="*/ 291 h 291"/>
                <a:gd name="T8" fmla="*/ 484 w 491"/>
                <a:gd name="T9" fmla="*/ 291 h 291"/>
                <a:gd name="T10" fmla="*/ 484 w 491"/>
                <a:gd name="T11" fmla="*/ 291 h 291"/>
                <a:gd name="T12" fmla="*/ 491 w 491"/>
                <a:gd name="T13" fmla="*/ 291 h 291"/>
                <a:gd name="T14" fmla="*/ 491 w 491"/>
                <a:gd name="T15" fmla="*/ 97 h 291"/>
                <a:gd name="T16" fmla="*/ 243 w 491"/>
                <a:gd name="T17" fmla="*/ 0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1" h="291">
                  <a:moveTo>
                    <a:pt x="243" y="0"/>
                  </a:moveTo>
                  <a:lnTo>
                    <a:pt x="0" y="97"/>
                  </a:lnTo>
                  <a:lnTo>
                    <a:pt x="0" y="97"/>
                  </a:lnTo>
                  <a:lnTo>
                    <a:pt x="487" y="291"/>
                  </a:lnTo>
                  <a:lnTo>
                    <a:pt x="484" y="291"/>
                  </a:lnTo>
                  <a:lnTo>
                    <a:pt x="484" y="291"/>
                  </a:lnTo>
                  <a:lnTo>
                    <a:pt x="491" y="291"/>
                  </a:lnTo>
                  <a:lnTo>
                    <a:pt x="491" y="97"/>
                  </a:lnTo>
                  <a:lnTo>
                    <a:pt x="24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" name="Freeform 1915"/>
            <p:cNvSpPr>
              <a:spLocks/>
            </p:cNvSpPr>
            <p:nvPr/>
          </p:nvSpPr>
          <p:spPr bwMode="auto">
            <a:xfrm>
              <a:off x="1004791" y="5257285"/>
              <a:ext cx="2525837" cy="936280"/>
            </a:xfrm>
            <a:custGeom>
              <a:avLst/>
              <a:gdLst>
                <a:gd name="T0" fmla="*/ 0 w 487"/>
                <a:gd name="T1" fmla="*/ 0 h 194"/>
                <a:gd name="T2" fmla="*/ 0 w 487"/>
                <a:gd name="T3" fmla="*/ 2 h 194"/>
                <a:gd name="T4" fmla="*/ 484 w 487"/>
                <a:gd name="T5" fmla="*/ 194 h 194"/>
                <a:gd name="T6" fmla="*/ 487 w 487"/>
                <a:gd name="T7" fmla="*/ 194 h 194"/>
                <a:gd name="T8" fmla="*/ 0 w 487"/>
                <a:gd name="T9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7" h="194">
                  <a:moveTo>
                    <a:pt x="0" y="0"/>
                  </a:moveTo>
                  <a:lnTo>
                    <a:pt x="0" y="2"/>
                  </a:lnTo>
                  <a:lnTo>
                    <a:pt x="484" y="194"/>
                  </a:lnTo>
                  <a:lnTo>
                    <a:pt x="487" y="1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9D2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3" name="Freeform 1916"/>
            <p:cNvSpPr>
              <a:spLocks/>
            </p:cNvSpPr>
            <p:nvPr/>
          </p:nvSpPr>
          <p:spPr bwMode="auto">
            <a:xfrm>
              <a:off x="1004791" y="5257285"/>
              <a:ext cx="2525837" cy="936280"/>
            </a:xfrm>
            <a:custGeom>
              <a:avLst/>
              <a:gdLst>
                <a:gd name="T0" fmla="*/ 0 w 487"/>
                <a:gd name="T1" fmla="*/ 0 h 194"/>
                <a:gd name="T2" fmla="*/ 0 w 487"/>
                <a:gd name="T3" fmla="*/ 2 h 194"/>
                <a:gd name="T4" fmla="*/ 484 w 487"/>
                <a:gd name="T5" fmla="*/ 194 h 194"/>
                <a:gd name="T6" fmla="*/ 487 w 487"/>
                <a:gd name="T7" fmla="*/ 194 h 194"/>
                <a:gd name="T8" fmla="*/ 0 w 487"/>
                <a:gd name="T9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7" h="194">
                  <a:moveTo>
                    <a:pt x="0" y="0"/>
                  </a:moveTo>
                  <a:lnTo>
                    <a:pt x="0" y="2"/>
                  </a:lnTo>
                  <a:lnTo>
                    <a:pt x="484" y="194"/>
                  </a:lnTo>
                  <a:lnTo>
                    <a:pt x="487" y="194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1" name="Rectangle 1994"/>
            <p:cNvSpPr>
              <a:spLocks noChangeArrowheads="1"/>
            </p:cNvSpPr>
            <p:nvPr/>
          </p:nvSpPr>
          <p:spPr bwMode="auto">
            <a:xfrm>
              <a:off x="4024926" y="875109"/>
              <a:ext cx="845404" cy="125481"/>
            </a:xfrm>
            <a:prstGeom prst="rect">
              <a:avLst/>
            </a:prstGeom>
            <a:solidFill>
              <a:srgbClr val="F15A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2" name="Rectangle 1995"/>
            <p:cNvSpPr>
              <a:spLocks noChangeArrowheads="1"/>
            </p:cNvSpPr>
            <p:nvPr/>
          </p:nvSpPr>
          <p:spPr bwMode="auto">
            <a:xfrm>
              <a:off x="4870330" y="875109"/>
              <a:ext cx="835031" cy="125481"/>
            </a:xfrm>
            <a:prstGeom prst="rect">
              <a:avLst/>
            </a:prstGeom>
            <a:solidFill>
              <a:srgbClr val="CBDB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3" name="Rectangle 1996"/>
            <p:cNvSpPr>
              <a:spLocks noChangeArrowheads="1"/>
            </p:cNvSpPr>
            <p:nvPr/>
          </p:nvSpPr>
          <p:spPr bwMode="auto">
            <a:xfrm>
              <a:off x="5705358" y="875109"/>
              <a:ext cx="835031" cy="125481"/>
            </a:xfrm>
            <a:prstGeom prst="rect">
              <a:avLst/>
            </a:prstGeom>
            <a:solidFill>
              <a:srgbClr val="20BC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4" name="Rectangle 1997"/>
            <p:cNvSpPr>
              <a:spLocks noChangeArrowheads="1"/>
            </p:cNvSpPr>
            <p:nvPr/>
          </p:nvSpPr>
          <p:spPr bwMode="auto">
            <a:xfrm>
              <a:off x="6540390" y="875109"/>
              <a:ext cx="845404" cy="125481"/>
            </a:xfrm>
            <a:prstGeom prst="rect">
              <a:avLst/>
            </a:prstGeom>
            <a:solidFill>
              <a:srgbClr val="FDB8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3" name="TextBox 1182"/>
            <p:cNvSpPr txBox="1"/>
            <p:nvPr/>
          </p:nvSpPr>
          <p:spPr>
            <a:xfrm>
              <a:off x="1634954" y="2212622"/>
              <a:ext cx="6493046" cy="2139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>
                  <a:solidFill>
                    <a:schemeClr val="bg1"/>
                  </a:solidFill>
                </a:rPr>
                <a:t>CENTRAL BANK OF KUWAIT ROLE </a:t>
              </a:r>
            </a:p>
            <a:p>
              <a:endParaRPr lang="en-US" sz="1100" dirty="0" smtClean="0">
                <a:solidFill>
                  <a:schemeClr val="bg1"/>
                </a:solidFill>
              </a:endParaRPr>
            </a:p>
            <a:p>
              <a:r>
                <a:rPr lang="en-US" sz="3600" dirty="0" smtClean="0">
                  <a:solidFill>
                    <a:schemeClr val="bg1"/>
                  </a:solidFill>
                </a:rPr>
                <a:t>WITHIN</a:t>
              </a:r>
              <a:endParaRPr lang="en-US" sz="3600" dirty="0" smtClean="0">
                <a:solidFill>
                  <a:schemeClr val="bg1"/>
                </a:solidFill>
              </a:endParaRPr>
            </a:p>
            <a:p>
              <a:endParaRPr lang="en-US" sz="1000" dirty="0" smtClean="0"/>
            </a:p>
            <a:p>
              <a:r>
                <a:rPr lang="en-US" sz="3600" dirty="0" smtClean="0">
                  <a:solidFill>
                    <a:schemeClr val="bg1"/>
                  </a:solidFill>
                </a:rPr>
                <a:t>POST TRADE MODULE</a:t>
              </a:r>
              <a:endParaRPr lang="en-US" sz="3600" dirty="0">
                <a:solidFill>
                  <a:schemeClr val="bg1"/>
                </a:solidFill>
              </a:endParaRPr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58201" y="546514"/>
              <a:ext cx="2535626" cy="835344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9263743" y="5344886"/>
              <a:ext cx="173008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March </a:t>
              </a:r>
              <a:r>
                <a:rPr lang="en-US" b="1" dirty="0">
                  <a:solidFill>
                    <a:schemeClr val="bg1"/>
                  </a:solidFill>
                </a:rPr>
                <a:t>- 2017</a:t>
              </a:r>
            </a:p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50466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295168"/>
            <a:ext cx="11201400" cy="111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7"/>
          <p:cNvSpPr>
            <a:spLocks noChangeArrowheads="1"/>
          </p:cNvSpPr>
          <p:nvPr/>
        </p:nvSpPr>
        <p:spPr bwMode="auto">
          <a:xfrm>
            <a:off x="666002" y="363682"/>
            <a:ext cx="11094238" cy="5642118"/>
          </a:xfrm>
          <a:prstGeom prst="rect">
            <a:avLst/>
          </a:prstGeom>
          <a:solidFill>
            <a:srgbClr val="F3F3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28"/>
          <p:cNvSpPr>
            <a:spLocks noChangeArrowheads="1"/>
          </p:cNvSpPr>
          <p:nvPr/>
        </p:nvSpPr>
        <p:spPr bwMode="auto">
          <a:xfrm>
            <a:off x="666002" y="363682"/>
            <a:ext cx="11094238" cy="5642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19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085" y="1222161"/>
            <a:ext cx="7270195" cy="281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95"/>
          <p:cNvSpPr>
            <a:spLocks noChangeArrowheads="1"/>
          </p:cNvSpPr>
          <p:nvPr/>
        </p:nvSpPr>
        <p:spPr bwMode="auto">
          <a:xfrm>
            <a:off x="649079" y="363682"/>
            <a:ext cx="11099877" cy="85847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196"/>
          <p:cNvSpPr>
            <a:spLocks noChangeArrowheads="1"/>
          </p:cNvSpPr>
          <p:nvPr/>
        </p:nvSpPr>
        <p:spPr bwMode="auto">
          <a:xfrm>
            <a:off x="649079" y="363682"/>
            <a:ext cx="11099877" cy="858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218"/>
          <p:cNvSpPr>
            <a:spLocks noChangeArrowheads="1"/>
          </p:cNvSpPr>
          <p:nvPr/>
        </p:nvSpPr>
        <p:spPr bwMode="auto">
          <a:xfrm>
            <a:off x="8105403" y="740460"/>
            <a:ext cx="919351" cy="133541"/>
          </a:xfrm>
          <a:prstGeom prst="rect">
            <a:avLst/>
          </a:prstGeom>
          <a:solidFill>
            <a:srgbClr val="F15A4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219"/>
          <p:cNvSpPr>
            <a:spLocks noChangeArrowheads="1"/>
          </p:cNvSpPr>
          <p:nvPr/>
        </p:nvSpPr>
        <p:spPr bwMode="auto">
          <a:xfrm>
            <a:off x="9024751" y="740460"/>
            <a:ext cx="908071" cy="133541"/>
          </a:xfrm>
          <a:prstGeom prst="rect">
            <a:avLst/>
          </a:prstGeom>
          <a:solidFill>
            <a:srgbClr val="CBDB2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220"/>
          <p:cNvSpPr>
            <a:spLocks noChangeArrowheads="1"/>
          </p:cNvSpPr>
          <p:nvPr/>
        </p:nvSpPr>
        <p:spPr bwMode="auto">
          <a:xfrm>
            <a:off x="9932822" y="740460"/>
            <a:ext cx="908071" cy="133541"/>
          </a:xfrm>
          <a:prstGeom prst="rect">
            <a:avLst/>
          </a:prstGeom>
          <a:solidFill>
            <a:srgbClr val="20BCB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221"/>
          <p:cNvSpPr>
            <a:spLocks noChangeArrowheads="1"/>
          </p:cNvSpPr>
          <p:nvPr/>
        </p:nvSpPr>
        <p:spPr bwMode="auto">
          <a:xfrm>
            <a:off x="10840888" y="740460"/>
            <a:ext cx="919351" cy="133541"/>
          </a:xfrm>
          <a:prstGeom prst="rect">
            <a:avLst/>
          </a:prstGeom>
          <a:solidFill>
            <a:srgbClr val="FDB8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1613"/>
          <p:cNvSpPr>
            <a:spLocks/>
          </p:cNvSpPr>
          <p:nvPr/>
        </p:nvSpPr>
        <p:spPr bwMode="auto">
          <a:xfrm>
            <a:off x="3254843" y="2443109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3 w 1026"/>
              <a:gd name="T3" fmla="*/ 66 h 66"/>
              <a:gd name="T4" fmla="*/ 818 w 1026"/>
              <a:gd name="T5" fmla="*/ 66 h 66"/>
              <a:gd name="T6" fmla="*/ 120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123 w 1026"/>
              <a:gd name="T13" fmla="*/ 66 h 66"/>
              <a:gd name="T14" fmla="*/ 818 w 1026"/>
              <a:gd name="T15" fmla="*/ 66 h 66"/>
              <a:gd name="T16" fmla="*/ 986 w 1026"/>
              <a:gd name="T17" fmla="*/ 66 h 66"/>
              <a:gd name="T18" fmla="*/ 1026 w 1026"/>
              <a:gd name="T19" fmla="*/ 0 h 66"/>
              <a:gd name="T20" fmla="*/ 1026 w 1026"/>
              <a:gd name="T21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3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18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F3F3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Freeform 1614"/>
          <p:cNvSpPr>
            <a:spLocks/>
          </p:cNvSpPr>
          <p:nvPr/>
        </p:nvSpPr>
        <p:spPr bwMode="auto">
          <a:xfrm>
            <a:off x="3254843" y="2443109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3 w 1026"/>
              <a:gd name="T3" fmla="*/ 66 h 66"/>
              <a:gd name="T4" fmla="*/ 818 w 1026"/>
              <a:gd name="T5" fmla="*/ 66 h 66"/>
              <a:gd name="T6" fmla="*/ 120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123 w 1026"/>
              <a:gd name="T13" fmla="*/ 66 h 66"/>
              <a:gd name="T14" fmla="*/ 818 w 1026"/>
              <a:gd name="T15" fmla="*/ 66 h 66"/>
              <a:gd name="T16" fmla="*/ 986 w 1026"/>
              <a:gd name="T17" fmla="*/ 66 h 66"/>
              <a:gd name="T18" fmla="*/ 1026 w 1026"/>
              <a:gd name="T19" fmla="*/ 0 h 66"/>
              <a:gd name="T20" fmla="*/ 1026 w 1026"/>
              <a:gd name="T21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3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18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1615"/>
          <p:cNvSpPr>
            <a:spLocks/>
          </p:cNvSpPr>
          <p:nvPr/>
        </p:nvSpPr>
        <p:spPr bwMode="auto">
          <a:xfrm>
            <a:off x="3254843" y="2428800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3 w 1026"/>
              <a:gd name="T3" fmla="*/ 69 h 69"/>
              <a:gd name="T4" fmla="*/ 818 w 1026"/>
              <a:gd name="T5" fmla="*/ 69 h 69"/>
              <a:gd name="T6" fmla="*/ 120 w 1026"/>
              <a:gd name="T7" fmla="*/ 69 h 69"/>
              <a:gd name="T8" fmla="*/ 0 w 1026"/>
              <a:gd name="T9" fmla="*/ 69 h 69"/>
              <a:gd name="T10" fmla="*/ 0 w 1026"/>
              <a:gd name="T11" fmla="*/ 69 h 69"/>
              <a:gd name="T12" fmla="*/ 0 w 1026"/>
              <a:gd name="T13" fmla="*/ 69 h 69"/>
              <a:gd name="T14" fmla="*/ 120 w 1026"/>
              <a:gd name="T15" fmla="*/ 69 h 69"/>
              <a:gd name="T16" fmla="*/ 818 w 1026"/>
              <a:gd name="T17" fmla="*/ 69 h 69"/>
              <a:gd name="T18" fmla="*/ 983 w 1026"/>
              <a:gd name="T19" fmla="*/ 69 h 69"/>
              <a:gd name="T20" fmla="*/ 1026 w 1026"/>
              <a:gd name="T21" fmla="*/ 3 h 69"/>
              <a:gd name="T22" fmla="*/ 1026 w 1026"/>
              <a:gd name="T23" fmla="*/ 3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3" y="69"/>
                </a:lnTo>
                <a:lnTo>
                  <a:pt x="818" y="69"/>
                </a:lnTo>
                <a:lnTo>
                  <a:pt x="120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120" y="69"/>
                </a:lnTo>
                <a:lnTo>
                  <a:pt x="818" y="69"/>
                </a:lnTo>
                <a:lnTo>
                  <a:pt x="983" y="69"/>
                </a:lnTo>
                <a:lnTo>
                  <a:pt x="1026" y="3"/>
                </a:lnTo>
                <a:lnTo>
                  <a:pt x="1026" y="3"/>
                </a:lnTo>
                <a:lnTo>
                  <a:pt x="1026" y="0"/>
                </a:lnTo>
                <a:close/>
              </a:path>
            </a:pathLst>
          </a:custGeom>
          <a:solidFill>
            <a:srgbClr val="F1F1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1616"/>
          <p:cNvSpPr>
            <a:spLocks/>
          </p:cNvSpPr>
          <p:nvPr/>
        </p:nvSpPr>
        <p:spPr bwMode="auto">
          <a:xfrm>
            <a:off x="3254843" y="2428800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3 w 1026"/>
              <a:gd name="T3" fmla="*/ 69 h 69"/>
              <a:gd name="T4" fmla="*/ 818 w 1026"/>
              <a:gd name="T5" fmla="*/ 69 h 69"/>
              <a:gd name="T6" fmla="*/ 120 w 1026"/>
              <a:gd name="T7" fmla="*/ 69 h 69"/>
              <a:gd name="T8" fmla="*/ 0 w 1026"/>
              <a:gd name="T9" fmla="*/ 69 h 69"/>
              <a:gd name="T10" fmla="*/ 0 w 1026"/>
              <a:gd name="T11" fmla="*/ 69 h 69"/>
              <a:gd name="T12" fmla="*/ 0 w 1026"/>
              <a:gd name="T13" fmla="*/ 69 h 69"/>
              <a:gd name="T14" fmla="*/ 120 w 1026"/>
              <a:gd name="T15" fmla="*/ 69 h 69"/>
              <a:gd name="T16" fmla="*/ 818 w 1026"/>
              <a:gd name="T17" fmla="*/ 69 h 69"/>
              <a:gd name="T18" fmla="*/ 983 w 1026"/>
              <a:gd name="T19" fmla="*/ 69 h 69"/>
              <a:gd name="T20" fmla="*/ 1026 w 1026"/>
              <a:gd name="T21" fmla="*/ 3 h 69"/>
              <a:gd name="T22" fmla="*/ 1026 w 1026"/>
              <a:gd name="T23" fmla="*/ 3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3" y="69"/>
                </a:lnTo>
                <a:lnTo>
                  <a:pt x="818" y="69"/>
                </a:lnTo>
                <a:lnTo>
                  <a:pt x="120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120" y="69"/>
                </a:lnTo>
                <a:lnTo>
                  <a:pt x="818" y="69"/>
                </a:lnTo>
                <a:lnTo>
                  <a:pt x="983" y="69"/>
                </a:lnTo>
                <a:lnTo>
                  <a:pt x="1026" y="3"/>
                </a:lnTo>
                <a:lnTo>
                  <a:pt x="1026" y="3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1617"/>
          <p:cNvSpPr>
            <a:spLocks/>
          </p:cNvSpPr>
          <p:nvPr/>
        </p:nvSpPr>
        <p:spPr bwMode="auto">
          <a:xfrm>
            <a:off x="3237925" y="2428800"/>
            <a:ext cx="5803749" cy="329085"/>
          </a:xfrm>
          <a:custGeom>
            <a:avLst/>
            <a:gdLst>
              <a:gd name="T0" fmla="*/ 1026 w 1029"/>
              <a:gd name="T1" fmla="*/ 0 h 69"/>
              <a:gd name="T2" fmla="*/ 986 w 1029"/>
              <a:gd name="T3" fmla="*/ 67 h 69"/>
              <a:gd name="T4" fmla="*/ 821 w 1029"/>
              <a:gd name="T5" fmla="*/ 67 h 69"/>
              <a:gd name="T6" fmla="*/ 123 w 1029"/>
              <a:gd name="T7" fmla="*/ 67 h 69"/>
              <a:gd name="T8" fmla="*/ 0 w 1029"/>
              <a:gd name="T9" fmla="*/ 67 h 69"/>
              <a:gd name="T10" fmla="*/ 0 w 1029"/>
              <a:gd name="T11" fmla="*/ 69 h 69"/>
              <a:gd name="T12" fmla="*/ 3 w 1029"/>
              <a:gd name="T13" fmla="*/ 69 h 69"/>
              <a:gd name="T14" fmla="*/ 123 w 1029"/>
              <a:gd name="T15" fmla="*/ 69 h 69"/>
              <a:gd name="T16" fmla="*/ 821 w 1029"/>
              <a:gd name="T17" fmla="*/ 69 h 69"/>
              <a:gd name="T18" fmla="*/ 986 w 1029"/>
              <a:gd name="T19" fmla="*/ 69 h 69"/>
              <a:gd name="T20" fmla="*/ 1029 w 1029"/>
              <a:gd name="T21" fmla="*/ 0 h 69"/>
              <a:gd name="T22" fmla="*/ 1029 w 1029"/>
              <a:gd name="T23" fmla="*/ 0 h 69"/>
              <a:gd name="T24" fmla="*/ 1026 w 1029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9" h="69">
                <a:moveTo>
                  <a:pt x="1026" y="0"/>
                </a:moveTo>
                <a:lnTo>
                  <a:pt x="986" y="67"/>
                </a:lnTo>
                <a:lnTo>
                  <a:pt x="821" y="67"/>
                </a:lnTo>
                <a:lnTo>
                  <a:pt x="123" y="67"/>
                </a:lnTo>
                <a:lnTo>
                  <a:pt x="0" y="67"/>
                </a:lnTo>
                <a:lnTo>
                  <a:pt x="0" y="69"/>
                </a:lnTo>
                <a:lnTo>
                  <a:pt x="3" y="69"/>
                </a:lnTo>
                <a:lnTo>
                  <a:pt x="123" y="69"/>
                </a:lnTo>
                <a:lnTo>
                  <a:pt x="821" y="69"/>
                </a:lnTo>
                <a:lnTo>
                  <a:pt x="986" y="69"/>
                </a:lnTo>
                <a:lnTo>
                  <a:pt x="1029" y="0"/>
                </a:lnTo>
                <a:lnTo>
                  <a:pt x="1029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F0F0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1618"/>
          <p:cNvSpPr>
            <a:spLocks/>
          </p:cNvSpPr>
          <p:nvPr/>
        </p:nvSpPr>
        <p:spPr bwMode="auto">
          <a:xfrm>
            <a:off x="3237925" y="2428800"/>
            <a:ext cx="5803749" cy="329085"/>
          </a:xfrm>
          <a:custGeom>
            <a:avLst/>
            <a:gdLst>
              <a:gd name="T0" fmla="*/ 1026 w 1029"/>
              <a:gd name="T1" fmla="*/ 0 h 69"/>
              <a:gd name="T2" fmla="*/ 986 w 1029"/>
              <a:gd name="T3" fmla="*/ 67 h 69"/>
              <a:gd name="T4" fmla="*/ 821 w 1029"/>
              <a:gd name="T5" fmla="*/ 67 h 69"/>
              <a:gd name="T6" fmla="*/ 123 w 1029"/>
              <a:gd name="T7" fmla="*/ 67 h 69"/>
              <a:gd name="T8" fmla="*/ 0 w 1029"/>
              <a:gd name="T9" fmla="*/ 67 h 69"/>
              <a:gd name="T10" fmla="*/ 0 w 1029"/>
              <a:gd name="T11" fmla="*/ 69 h 69"/>
              <a:gd name="T12" fmla="*/ 3 w 1029"/>
              <a:gd name="T13" fmla="*/ 69 h 69"/>
              <a:gd name="T14" fmla="*/ 123 w 1029"/>
              <a:gd name="T15" fmla="*/ 69 h 69"/>
              <a:gd name="T16" fmla="*/ 821 w 1029"/>
              <a:gd name="T17" fmla="*/ 69 h 69"/>
              <a:gd name="T18" fmla="*/ 986 w 1029"/>
              <a:gd name="T19" fmla="*/ 69 h 69"/>
              <a:gd name="T20" fmla="*/ 1029 w 1029"/>
              <a:gd name="T21" fmla="*/ 0 h 69"/>
              <a:gd name="T22" fmla="*/ 1029 w 1029"/>
              <a:gd name="T23" fmla="*/ 0 h 69"/>
              <a:gd name="T24" fmla="*/ 1026 w 1029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9" h="69">
                <a:moveTo>
                  <a:pt x="1026" y="0"/>
                </a:moveTo>
                <a:lnTo>
                  <a:pt x="986" y="67"/>
                </a:lnTo>
                <a:lnTo>
                  <a:pt x="821" y="67"/>
                </a:lnTo>
                <a:lnTo>
                  <a:pt x="123" y="67"/>
                </a:lnTo>
                <a:lnTo>
                  <a:pt x="0" y="67"/>
                </a:lnTo>
                <a:lnTo>
                  <a:pt x="0" y="69"/>
                </a:lnTo>
                <a:lnTo>
                  <a:pt x="3" y="69"/>
                </a:lnTo>
                <a:lnTo>
                  <a:pt x="123" y="69"/>
                </a:lnTo>
                <a:lnTo>
                  <a:pt x="821" y="69"/>
                </a:lnTo>
                <a:lnTo>
                  <a:pt x="986" y="69"/>
                </a:lnTo>
                <a:lnTo>
                  <a:pt x="1029" y="0"/>
                </a:lnTo>
                <a:lnTo>
                  <a:pt x="1029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1619"/>
          <p:cNvSpPr>
            <a:spLocks/>
          </p:cNvSpPr>
          <p:nvPr/>
        </p:nvSpPr>
        <p:spPr bwMode="auto">
          <a:xfrm>
            <a:off x="3237925" y="2428800"/>
            <a:ext cx="5786826" cy="319547"/>
          </a:xfrm>
          <a:custGeom>
            <a:avLst/>
            <a:gdLst>
              <a:gd name="T0" fmla="*/ 1026 w 1026"/>
              <a:gd name="T1" fmla="*/ 0 h 67"/>
              <a:gd name="T2" fmla="*/ 986 w 1026"/>
              <a:gd name="T3" fmla="*/ 67 h 67"/>
              <a:gd name="T4" fmla="*/ 821 w 1026"/>
              <a:gd name="T5" fmla="*/ 67 h 67"/>
              <a:gd name="T6" fmla="*/ 123 w 1026"/>
              <a:gd name="T7" fmla="*/ 67 h 67"/>
              <a:gd name="T8" fmla="*/ 0 w 1026"/>
              <a:gd name="T9" fmla="*/ 67 h 67"/>
              <a:gd name="T10" fmla="*/ 0 w 1026"/>
              <a:gd name="T11" fmla="*/ 67 h 67"/>
              <a:gd name="T12" fmla="*/ 0 w 1026"/>
              <a:gd name="T13" fmla="*/ 67 h 67"/>
              <a:gd name="T14" fmla="*/ 123 w 1026"/>
              <a:gd name="T15" fmla="*/ 67 h 67"/>
              <a:gd name="T16" fmla="*/ 821 w 1026"/>
              <a:gd name="T17" fmla="*/ 67 h 67"/>
              <a:gd name="T18" fmla="*/ 986 w 1026"/>
              <a:gd name="T19" fmla="*/ 67 h 67"/>
              <a:gd name="T20" fmla="*/ 1026 w 1026"/>
              <a:gd name="T21" fmla="*/ 0 h 67"/>
              <a:gd name="T22" fmla="*/ 1026 w 1026"/>
              <a:gd name="T23" fmla="*/ 0 h 67"/>
              <a:gd name="T24" fmla="*/ 1026 w 1026"/>
              <a:gd name="T25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7">
                <a:moveTo>
                  <a:pt x="1026" y="0"/>
                </a:moveTo>
                <a:lnTo>
                  <a:pt x="986" y="67"/>
                </a:lnTo>
                <a:lnTo>
                  <a:pt x="821" y="67"/>
                </a:lnTo>
                <a:lnTo>
                  <a:pt x="123" y="67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123" y="67"/>
                </a:lnTo>
                <a:lnTo>
                  <a:pt x="821" y="67"/>
                </a:lnTo>
                <a:lnTo>
                  <a:pt x="986" y="67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EEE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1620"/>
          <p:cNvSpPr>
            <a:spLocks/>
          </p:cNvSpPr>
          <p:nvPr/>
        </p:nvSpPr>
        <p:spPr bwMode="auto">
          <a:xfrm>
            <a:off x="3237925" y="2428800"/>
            <a:ext cx="5786826" cy="319547"/>
          </a:xfrm>
          <a:custGeom>
            <a:avLst/>
            <a:gdLst>
              <a:gd name="T0" fmla="*/ 1026 w 1026"/>
              <a:gd name="T1" fmla="*/ 0 h 67"/>
              <a:gd name="T2" fmla="*/ 986 w 1026"/>
              <a:gd name="T3" fmla="*/ 67 h 67"/>
              <a:gd name="T4" fmla="*/ 821 w 1026"/>
              <a:gd name="T5" fmla="*/ 67 h 67"/>
              <a:gd name="T6" fmla="*/ 123 w 1026"/>
              <a:gd name="T7" fmla="*/ 67 h 67"/>
              <a:gd name="T8" fmla="*/ 0 w 1026"/>
              <a:gd name="T9" fmla="*/ 67 h 67"/>
              <a:gd name="T10" fmla="*/ 0 w 1026"/>
              <a:gd name="T11" fmla="*/ 67 h 67"/>
              <a:gd name="T12" fmla="*/ 0 w 1026"/>
              <a:gd name="T13" fmla="*/ 67 h 67"/>
              <a:gd name="T14" fmla="*/ 123 w 1026"/>
              <a:gd name="T15" fmla="*/ 67 h 67"/>
              <a:gd name="T16" fmla="*/ 821 w 1026"/>
              <a:gd name="T17" fmla="*/ 67 h 67"/>
              <a:gd name="T18" fmla="*/ 986 w 1026"/>
              <a:gd name="T19" fmla="*/ 67 h 67"/>
              <a:gd name="T20" fmla="*/ 1026 w 1026"/>
              <a:gd name="T21" fmla="*/ 0 h 67"/>
              <a:gd name="T22" fmla="*/ 1026 w 1026"/>
              <a:gd name="T23" fmla="*/ 0 h 67"/>
              <a:gd name="T24" fmla="*/ 1026 w 1026"/>
              <a:gd name="T25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7">
                <a:moveTo>
                  <a:pt x="1026" y="0"/>
                </a:moveTo>
                <a:lnTo>
                  <a:pt x="986" y="67"/>
                </a:lnTo>
                <a:lnTo>
                  <a:pt x="821" y="67"/>
                </a:lnTo>
                <a:lnTo>
                  <a:pt x="123" y="67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123" y="67"/>
                </a:lnTo>
                <a:lnTo>
                  <a:pt x="821" y="67"/>
                </a:lnTo>
                <a:lnTo>
                  <a:pt x="986" y="67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1621"/>
          <p:cNvSpPr>
            <a:spLocks/>
          </p:cNvSpPr>
          <p:nvPr/>
        </p:nvSpPr>
        <p:spPr bwMode="auto">
          <a:xfrm>
            <a:off x="3237925" y="2419261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6 w 1026"/>
              <a:gd name="T3" fmla="*/ 66 h 69"/>
              <a:gd name="T4" fmla="*/ 818 w 1026"/>
              <a:gd name="T5" fmla="*/ 66 h 69"/>
              <a:gd name="T6" fmla="*/ 818 w 1026"/>
              <a:gd name="T7" fmla="*/ 66 h 69"/>
              <a:gd name="T8" fmla="*/ 123 w 1026"/>
              <a:gd name="T9" fmla="*/ 66 h 69"/>
              <a:gd name="T10" fmla="*/ 0 w 1026"/>
              <a:gd name="T11" fmla="*/ 66 h 69"/>
              <a:gd name="T12" fmla="*/ 0 w 1026"/>
              <a:gd name="T13" fmla="*/ 69 h 69"/>
              <a:gd name="T14" fmla="*/ 0 w 1026"/>
              <a:gd name="T15" fmla="*/ 69 h 69"/>
              <a:gd name="T16" fmla="*/ 123 w 1026"/>
              <a:gd name="T17" fmla="*/ 69 h 69"/>
              <a:gd name="T18" fmla="*/ 821 w 1026"/>
              <a:gd name="T19" fmla="*/ 69 h 69"/>
              <a:gd name="T20" fmla="*/ 986 w 1026"/>
              <a:gd name="T21" fmla="*/ 69 h 69"/>
              <a:gd name="T22" fmla="*/ 1026 w 1026"/>
              <a:gd name="T23" fmla="*/ 2 h 69"/>
              <a:gd name="T24" fmla="*/ 1026 w 1026"/>
              <a:gd name="T25" fmla="*/ 2 h 69"/>
              <a:gd name="T26" fmla="*/ 1026 w 1026"/>
              <a:gd name="T27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6" y="66"/>
                </a:lnTo>
                <a:lnTo>
                  <a:pt x="818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21" y="69"/>
                </a:lnTo>
                <a:lnTo>
                  <a:pt x="986" y="69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ECEC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1622"/>
          <p:cNvSpPr>
            <a:spLocks/>
          </p:cNvSpPr>
          <p:nvPr/>
        </p:nvSpPr>
        <p:spPr bwMode="auto">
          <a:xfrm>
            <a:off x="3237925" y="2419261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6 w 1026"/>
              <a:gd name="T3" fmla="*/ 66 h 69"/>
              <a:gd name="T4" fmla="*/ 818 w 1026"/>
              <a:gd name="T5" fmla="*/ 66 h 69"/>
              <a:gd name="T6" fmla="*/ 818 w 1026"/>
              <a:gd name="T7" fmla="*/ 66 h 69"/>
              <a:gd name="T8" fmla="*/ 123 w 1026"/>
              <a:gd name="T9" fmla="*/ 66 h 69"/>
              <a:gd name="T10" fmla="*/ 0 w 1026"/>
              <a:gd name="T11" fmla="*/ 66 h 69"/>
              <a:gd name="T12" fmla="*/ 0 w 1026"/>
              <a:gd name="T13" fmla="*/ 69 h 69"/>
              <a:gd name="T14" fmla="*/ 0 w 1026"/>
              <a:gd name="T15" fmla="*/ 69 h 69"/>
              <a:gd name="T16" fmla="*/ 123 w 1026"/>
              <a:gd name="T17" fmla="*/ 69 h 69"/>
              <a:gd name="T18" fmla="*/ 821 w 1026"/>
              <a:gd name="T19" fmla="*/ 69 h 69"/>
              <a:gd name="T20" fmla="*/ 986 w 1026"/>
              <a:gd name="T21" fmla="*/ 69 h 69"/>
              <a:gd name="T22" fmla="*/ 1026 w 1026"/>
              <a:gd name="T23" fmla="*/ 2 h 69"/>
              <a:gd name="T24" fmla="*/ 1026 w 1026"/>
              <a:gd name="T25" fmla="*/ 2 h 69"/>
              <a:gd name="T26" fmla="*/ 1026 w 1026"/>
              <a:gd name="T27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6" y="66"/>
                </a:lnTo>
                <a:lnTo>
                  <a:pt x="818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21" y="69"/>
                </a:lnTo>
                <a:lnTo>
                  <a:pt x="986" y="69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Freeform 1623"/>
          <p:cNvSpPr>
            <a:spLocks/>
          </p:cNvSpPr>
          <p:nvPr/>
        </p:nvSpPr>
        <p:spPr bwMode="auto">
          <a:xfrm>
            <a:off x="3237925" y="2419261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4 w 1026"/>
              <a:gd name="T3" fmla="*/ 66 h 66"/>
              <a:gd name="T4" fmla="*/ 818 w 1026"/>
              <a:gd name="T5" fmla="*/ 66 h 66"/>
              <a:gd name="T6" fmla="*/ 818 w 1026"/>
              <a:gd name="T7" fmla="*/ 66 h 66"/>
              <a:gd name="T8" fmla="*/ 121 w 1026"/>
              <a:gd name="T9" fmla="*/ 66 h 66"/>
              <a:gd name="T10" fmla="*/ 121 w 1026"/>
              <a:gd name="T11" fmla="*/ 66 h 66"/>
              <a:gd name="T12" fmla="*/ 0 w 1026"/>
              <a:gd name="T13" fmla="*/ 66 h 66"/>
              <a:gd name="T14" fmla="*/ 0 w 1026"/>
              <a:gd name="T15" fmla="*/ 66 h 66"/>
              <a:gd name="T16" fmla="*/ 0 w 1026"/>
              <a:gd name="T17" fmla="*/ 66 h 66"/>
              <a:gd name="T18" fmla="*/ 123 w 1026"/>
              <a:gd name="T19" fmla="*/ 66 h 66"/>
              <a:gd name="T20" fmla="*/ 818 w 1026"/>
              <a:gd name="T21" fmla="*/ 66 h 66"/>
              <a:gd name="T22" fmla="*/ 818 w 1026"/>
              <a:gd name="T23" fmla="*/ 66 h 66"/>
              <a:gd name="T24" fmla="*/ 986 w 1026"/>
              <a:gd name="T25" fmla="*/ 66 h 66"/>
              <a:gd name="T26" fmla="*/ 1026 w 1026"/>
              <a:gd name="T27" fmla="*/ 0 h 66"/>
              <a:gd name="T28" fmla="*/ 1026 w 1026"/>
              <a:gd name="T29" fmla="*/ 0 h 66"/>
              <a:gd name="T30" fmla="*/ 1026 w 1026"/>
              <a:gd name="T31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818" y="66"/>
                </a:lnTo>
                <a:lnTo>
                  <a:pt x="121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18" y="66"/>
                </a:lnTo>
                <a:lnTo>
                  <a:pt x="818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BEA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Freeform 1624"/>
          <p:cNvSpPr>
            <a:spLocks/>
          </p:cNvSpPr>
          <p:nvPr/>
        </p:nvSpPr>
        <p:spPr bwMode="auto">
          <a:xfrm>
            <a:off x="3237925" y="2419261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4 w 1026"/>
              <a:gd name="T3" fmla="*/ 66 h 66"/>
              <a:gd name="T4" fmla="*/ 818 w 1026"/>
              <a:gd name="T5" fmla="*/ 66 h 66"/>
              <a:gd name="T6" fmla="*/ 818 w 1026"/>
              <a:gd name="T7" fmla="*/ 66 h 66"/>
              <a:gd name="T8" fmla="*/ 121 w 1026"/>
              <a:gd name="T9" fmla="*/ 66 h 66"/>
              <a:gd name="T10" fmla="*/ 121 w 1026"/>
              <a:gd name="T11" fmla="*/ 66 h 66"/>
              <a:gd name="T12" fmla="*/ 0 w 1026"/>
              <a:gd name="T13" fmla="*/ 66 h 66"/>
              <a:gd name="T14" fmla="*/ 0 w 1026"/>
              <a:gd name="T15" fmla="*/ 66 h 66"/>
              <a:gd name="T16" fmla="*/ 0 w 1026"/>
              <a:gd name="T17" fmla="*/ 66 h 66"/>
              <a:gd name="T18" fmla="*/ 123 w 1026"/>
              <a:gd name="T19" fmla="*/ 66 h 66"/>
              <a:gd name="T20" fmla="*/ 818 w 1026"/>
              <a:gd name="T21" fmla="*/ 66 h 66"/>
              <a:gd name="T22" fmla="*/ 818 w 1026"/>
              <a:gd name="T23" fmla="*/ 66 h 66"/>
              <a:gd name="T24" fmla="*/ 986 w 1026"/>
              <a:gd name="T25" fmla="*/ 66 h 66"/>
              <a:gd name="T26" fmla="*/ 1026 w 1026"/>
              <a:gd name="T27" fmla="*/ 0 h 66"/>
              <a:gd name="T28" fmla="*/ 1026 w 1026"/>
              <a:gd name="T29" fmla="*/ 0 h 66"/>
              <a:gd name="T30" fmla="*/ 1026 w 1026"/>
              <a:gd name="T31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818" y="66"/>
                </a:lnTo>
                <a:lnTo>
                  <a:pt x="121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18" y="66"/>
                </a:lnTo>
                <a:lnTo>
                  <a:pt x="818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Freeform 1625"/>
          <p:cNvSpPr>
            <a:spLocks/>
          </p:cNvSpPr>
          <p:nvPr/>
        </p:nvSpPr>
        <p:spPr bwMode="auto">
          <a:xfrm>
            <a:off x="3237925" y="2409723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4 w 1026"/>
              <a:gd name="T3" fmla="*/ 68 h 68"/>
              <a:gd name="T4" fmla="*/ 818 w 1026"/>
              <a:gd name="T5" fmla="*/ 68 h 68"/>
              <a:gd name="T6" fmla="*/ 121 w 1026"/>
              <a:gd name="T7" fmla="*/ 68 h 68"/>
              <a:gd name="T8" fmla="*/ 0 w 1026"/>
              <a:gd name="T9" fmla="*/ 68 h 68"/>
              <a:gd name="T10" fmla="*/ 0 w 1026"/>
              <a:gd name="T11" fmla="*/ 68 h 68"/>
              <a:gd name="T12" fmla="*/ 0 w 1026"/>
              <a:gd name="T13" fmla="*/ 68 h 68"/>
              <a:gd name="T14" fmla="*/ 121 w 1026"/>
              <a:gd name="T15" fmla="*/ 68 h 68"/>
              <a:gd name="T16" fmla="*/ 121 w 1026"/>
              <a:gd name="T17" fmla="*/ 68 h 68"/>
              <a:gd name="T18" fmla="*/ 818 w 1026"/>
              <a:gd name="T19" fmla="*/ 68 h 68"/>
              <a:gd name="T20" fmla="*/ 818 w 1026"/>
              <a:gd name="T21" fmla="*/ 68 h 68"/>
              <a:gd name="T22" fmla="*/ 984 w 1026"/>
              <a:gd name="T23" fmla="*/ 68 h 68"/>
              <a:gd name="T24" fmla="*/ 1026 w 1026"/>
              <a:gd name="T25" fmla="*/ 2 h 68"/>
              <a:gd name="T26" fmla="*/ 1026 w 1026"/>
              <a:gd name="T27" fmla="*/ 2 h 68"/>
              <a:gd name="T28" fmla="*/ 1026 w 1026"/>
              <a:gd name="T29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4" y="68"/>
                </a:lnTo>
                <a:lnTo>
                  <a:pt x="818" y="68"/>
                </a:lnTo>
                <a:lnTo>
                  <a:pt x="121" y="68"/>
                </a:lnTo>
                <a:lnTo>
                  <a:pt x="0" y="68"/>
                </a:lnTo>
                <a:lnTo>
                  <a:pt x="0" y="68"/>
                </a:lnTo>
                <a:lnTo>
                  <a:pt x="0" y="68"/>
                </a:lnTo>
                <a:lnTo>
                  <a:pt x="121" y="68"/>
                </a:lnTo>
                <a:lnTo>
                  <a:pt x="121" y="68"/>
                </a:lnTo>
                <a:lnTo>
                  <a:pt x="818" y="68"/>
                </a:lnTo>
                <a:lnTo>
                  <a:pt x="818" y="68"/>
                </a:lnTo>
                <a:lnTo>
                  <a:pt x="984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E9E9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1626"/>
          <p:cNvSpPr>
            <a:spLocks/>
          </p:cNvSpPr>
          <p:nvPr/>
        </p:nvSpPr>
        <p:spPr bwMode="auto">
          <a:xfrm>
            <a:off x="3237925" y="2409723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4 w 1026"/>
              <a:gd name="T3" fmla="*/ 68 h 68"/>
              <a:gd name="T4" fmla="*/ 818 w 1026"/>
              <a:gd name="T5" fmla="*/ 68 h 68"/>
              <a:gd name="T6" fmla="*/ 121 w 1026"/>
              <a:gd name="T7" fmla="*/ 68 h 68"/>
              <a:gd name="T8" fmla="*/ 0 w 1026"/>
              <a:gd name="T9" fmla="*/ 68 h 68"/>
              <a:gd name="T10" fmla="*/ 0 w 1026"/>
              <a:gd name="T11" fmla="*/ 68 h 68"/>
              <a:gd name="T12" fmla="*/ 0 w 1026"/>
              <a:gd name="T13" fmla="*/ 68 h 68"/>
              <a:gd name="T14" fmla="*/ 121 w 1026"/>
              <a:gd name="T15" fmla="*/ 68 h 68"/>
              <a:gd name="T16" fmla="*/ 121 w 1026"/>
              <a:gd name="T17" fmla="*/ 68 h 68"/>
              <a:gd name="T18" fmla="*/ 818 w 1026"/>
              <a:gd name="T19" fmla="*/ 68 h 68"/>
              <a:gd name="T20" fmla="*/ 818 w 1026"/>
              <a:gd name="T21" fmla="*/ 68 h 68"/>
              <a:gd name="T22" fmla="*/ 984 w 1026"/>
              <a:gd name="T23" fmla="*/ 68 h 68"/>
              <a:gd name="T24" fmla="*/ 1026 w 1026"/>
              <a:gd name="T25" fmla="*/ 2 h 68"/>
              <a:gd name="T26" fmla="*/ 1026 w 1026"/>
              <a:gd name="T27" fmla="*/ 2 h 68"/>
              <a:gd name="T28" fmla="*/ 1026 w 1026"/>
              <a:gd name="T29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4" y="68"/>
                </a:lnTo>
                <a:lnTo>
                  <a:pt x="818" y="68"/>
                </a:lnTo>
                <a:lnTo>
                  <a:pt x="121" y="68"/>
                </a:lnTo>
                <a:lnTo>
                  <a:pt x="0" y="68"/>
                </a:lnTo>
                <a:lnTo>
                  <a:pt x="0" y="68"/>
                </a:lnTo>
                <a:lnTo>
                  <a:pt x="0" y="68"/>
                </a:lnTo>
                <a:lnTo>
                  <a:pt x="121" y="68"/>
                </a:lnTo>
                <a:lnTo>
                  <a:pt x="121" y="68"/>
                </a:lnTo>
                <a:lnTo>
                  <a:pt x="818" y="68"/>
                </a:lnTo>
                <a:lnTo>
                  <a:pt x="818" y="68"/>
                </a:lnTo>
                <a:lnTo>
                  <a:pt x="984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1627"/>
          <p:cNvSpPr>
            <a:spLocks/>
          </p:cNvSpPr>
          <p:nvPr/>
        </p:nvSpPr>
        <p:spPr bwMode="auto">
          <a:xfrm>
            <a:off x="3226644" y="2409723"/>
            <a:ext cx="5798106" cy="324314"/>
          </a:xfrm>
          <a:custGeom>
            <a:avLst/>
            <a:gdLst>
              <a:gd name="T0" fmla="*/ 1026 w 1028"/>
              <a:gd name="T1" fmla="*/ 0 h 68"/>
              <a:gd name="T2" fmla="*/ 986 w 1028"/>
              <a:gd name="T3" fmla="*/ 66 h 68"/>
              <a:gd name="T4" fmla="*/ 820 w 1028"/>
              <a:gd name="T5" fmla="*/ 66 h 68"/>
              <a:gd name="T6" fmla="*/ 123 w 1028"/>
              <a:gd name="T7" fmla="*/ 66 h 68"/>
              <a:gd name="T8" fmla="*/ 0 w 1028"/>
              <a:gd name="T9" fmla="*/ 66 h 68"/>
              <a:gd name="T10" fmla="*/ 0 w 1028"/>
              <a:gd name="T11" fmla="*/ 68 h 68"/>
              <a:gd name="T12" fmla="*/ 2 w 1028"/>
              <a:gd name="T13" fmla="*/ 68 h 68"/>
              <a:gd name="T14" fmla="*/ 123 w 1028"/>
              <a:gd name="T15" fmla="*/ 68 h 68"/>
              <a:gd name="T16" fmla="*/ 820 w 1028"/>
              <a:gd name="T17" fmla="*/ 68 h 68"/>
              <a:gd name="T18" fmla="*/ 986 w 1028"/>
              <a:gd name="T19" fmla="*/ 68 h 68"/>
              <a:gd name="T20" fmla="*/ 1028 w 1028"/>
              <a:gd name="T21" fmla="*/ 0 h 68"/>
              <a:gd name="T22" fmla="*/ 1028 w 1028"/>
              <a:gd name="T23" fmla="*/ 0 h 68"/>
              <a:gd name="T24" fmla="*/ 1026 w 1028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8" h="68">
                <a:moveTo>
                  <a:pt x="1026" y="0"/>
                </a:moveTo>
                <a:lnTo>
                  <a:pt x="986" y="66"/>
                </a:lnTo>
                <a:lnTo>
                  <a:pt x="820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2" y="68"/>
                </a:lnTo>
                <a:lnTo>
                  <a:pt x="123" y="68"/>
                </a:lnTo>
                <a:lnTo>
                  <a:pt x="820" y="68"/>
                </a:lnTo>
                <a:lnTo>
                  <a:pt x="986" y="68"/>
                </a:lnTo>
                <a:lnTo>
                  <a:pt x="1028" y="0"/>
                </a:lnTo>
                <a:lnTo>
                  <a:pt x="1028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7E7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Freeform 1628"/>
          <p:cNvSpPr>
            <a:spLocks/>
          </p:cNvSpPr>
          <p:nvPr/>
        </p:nvSpPr>
        <p:spPr bwMode="auto">
          <a:xfrm>
            <a:off x="3226644" y="2409723"/>
            <a:ext cx="5798106" cy="324314"/>
          </a:xfrm>
          <a:custGeom>
            <a:avLst/>
            <a:gdLst>
              <a:gd name="T0" fmla="*/ 1026 w 1028"/>
              <a:gd name="T1" fmla="*/ 0 h 68"/>
              <a:gd name="T2" fmla="*/ 986 w 1028"/>
              <a:gd name="T3" fmla="*/ 66 h 68"/>
              <a:gd name="T4" fmla="*/ 820 w 1028"/>
              <a:gd name="T5" fmla="*/ 66 h 68"/>
              <a:gd name="T6" fmla="*/ 123 w 1028"/>
              <a:gd name="T7" fmla="*/ 66 h 68"/>
              <a:gd name="T8" fmla="*/ 0 w 1028"/>
              <a:gd name="T9" fmla="*/ 66 h 68"/>
              <a:gd name="T10" fmla="*/ 0 w 1028"/>
              <a:gd name="T11" fmla="*/ 68 h 68"/>
              <a:gd name="T12" fmla="*/ 2 w 1028"/>
              <a:gd name="T13" fmla="*/ 68 h 68"/>
              <a:gd name="T14" fmla="*/ 123 w 1028"/>
              <a:gd name="T15" fmla="*/ 68 h 68"/>
              <a:gd name="T16" fmla="*/ 820 w 1028"/>
              <a:gd name="T17" fmla="*/ 68 h 68"/>
              <a:gd name="T18" fmla="*/ 986 w 1028"/>
              <a:gd name="T19" fmla="*/ 68 h 68"/>
              <a:gd name="T20" fmla="*/ 1028 w 1028"/>
              <a:gd name="T21" fmla="*/ 0 h 68"/>
              <a:gd name="T22" fmla="*/ 1028 w 1028"/>
              <a:gd name="T23" fmla="*/ 0 h 68"/>
              <a:gd name="T24" fmla="*/ 1026 w 1028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8" h="68">
                <a:moveTo>
                  <a:pt x="1026" y="0"/>
                </a:moveTo>
                <a:lnTo>
                  <a:pt x="986" y="66"/>
                </a:lnTo>
                <a:lnTo>
                  <a:pt x="820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2" y="68"/>
                </a:lnTo>
                <a:lnTo>
                  <a:pt x="123" y="68"/>
                </a:lnTo>
                <a:lnTo>
                  <a:pt x="820" y="68"/>
                </a:lnTo>
                <a:lnTo>
                  <a:pt x="986" y="68"/>
                </a:lnTo>
                <a:lnTo>
                  <a:pt x="1028" y="0"/>
                </a:lnTo>
                <a:lnTo>
                  <a:pt x="1028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Freeform 1629"/>
          <p:cNvSpPr>
            <a:spLocks/>
          </p:cNvSpPr>
          <p:nvPr/>
        </p:nvSpPr>
        <p:spPr bwMode="auto">
          <a:xfrm>
            <a:off x="3226644" y="2409723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20 w 1026"/>
              <a:gd name="T5" fmla="*/ 66 h 66"/>
              <a:gd name="T6" fmla="*/ 820 w 1026"/>
              <a:gd name="T7" fmla="*/ 66 h 66"/>
              <a:gd name="T8" fmla="*/ 123 w 1026"/>
              <a:gd name="T9" fmla="*/ 66 h 66"/>
              <a:gd name="T10" fmla="*/ 123 w 1026"/>
              <a:gd name="T11" fmla="*/ 66 h 66"/>
              <a:gd name="T12" fmla="*/ 0 w 1026"/>
              <a:gd name="T13" fmla="*/ 66 h 66"/>
              <a:gd name="T14" fmla="*/ 0 w 1026"/>
              <a:gd name="T15" fmla="*/ 66 h 66"/>
              <a:gd name="T16" fmla="*/ 0 w 1026"/>
              <a:gd name="T17" fmla="*/ 66 h 66"/>
              <a:gd name="T18" fmla="*/ 123 w 1026"/>
              <a:gd name="T19" fmla="*/ 66 h 66"/>
              <a:gd name="T20" fmla="*/ 820 w 1026"/>
              <a:gd name="T21" fmla="*/ 66 h 66"/>
              <a:gd name="T22" fmla="*/ 986 w 1026"/>
              <a:gd name="T23" fmla="*/ 66 h 66"/>
              <a:gd name="T24" fmla="*/ 1026 w 1026"/>
              <a:gd name="T25" fmla="*/ 0 h 66"/>
              <a:gd name="T26" fmla="*/ 1026 w 1026"/>
              <a:gd name="T27" fmla="*/ 0 h 66"/>
              <a:gd name="T28" fmla="*/ 1026 w 1026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20" y="66"/>
                </a:lnTo>
                <a:lnTo>
                  <a:pt x="820" y="66"/>
                </a:lnTo>
                <a:lnTo>
                  <a:pt x="123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0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5E5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1630"/>
          <p:cNvSpPr>
            <a:spLocks/>
          </p:cNvSpPr>
          <p:nvPr/>
        </p:nvSpPr>
        <p:spPr bwMode="auto">
          <a:xfrm>
            <a:off x="3226644" y="2409723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20 w 1026"/>
              <a:gd name="T5" fmla="*/ 66 h 66"/>
              <a:gd name="T6" fmla="*/ 820 w 1026"/>
              <a:gd name="T7" fmla="*/ 66 h 66"/>
              <a:gd name="T8" fmla="*/ 123 w 1026"/>
              <a:gd name="T9" fmla="*/ 66 h 66"/>
              <a:gd name="T10" fmla="*/ 123 w 1026"/>
              <a:gd name="T11" fmla="*/ 66 h 66"/>
              <a:gd name="T12" fmla="*/ 0 w 1026"/>
              <a:gd name="T13" fmla="*/ 66 h 66"/>
              <a:gd name="T14" fmla="*/ 0 w 1026"/>
              <a:gd name="T15" fmla="*/ 66 h 66"/>
              <a:gd name="T16" fmla="*/ 0 w 1026"/>
              <a:gd name="T17" fmla="*/ 66 h 66"/>
              <a:gd name="T18" fmla="*/ 123 w 1026"/>
              <a:gd name="T19" fmla="*/ 66 h 66"/>
              <a:gd name="T20" fmla="*/ 820 w 1026"/>
              <a:gd name="T21" fmla="*/ 66 h 66"/>
              <a:gd name="T22" fmla="*/ 986 w 1026"/>
              <a:gd name="T23" fmla="*/ 66 h 66"/>
              <a:gd name="T24" fmla="*/ 1026 w 1026"/>
              <a:gd name="T25" fmla="*/ 0 h 66"/>
              <a:gd name="T26" fmla="*/ 1026 w 1026"/>
              <a:gd name="T27" fmla="*/ 0 h 66"/>
              <a:gd name="T28" fmla="*/ 1026 w 1026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20" y="66"/>
                </a:lnTo>
                <a:lnTo>
                  <a:pt x="820" y="66"/>
                </a:lnTo>
                <a:lnTo>
                  <a:pt x="123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0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Freeform 1631"/>
          <p:cNvSpPr>
            <a:spLocks/>
          </p:cNvSpPr>
          <p:nvPr/>
        </p:nvSpPr>
        <p:spPr bwMode="auto">
          <a:xfrm>
            <a:off x="3226644" y="2395416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6 w 1026"/>
              <a:gd name="T3" fmla="*/ 67 h 69"/>
              <a:gd name="T4" fmla="*/ 818 w 1026"/>
              <a:gd name="T5" fmla="*/ 67 h 69"/>
              <a:gd name="T6" fmla="*/ 123 w 1026"/>
              <a:gd name="T7" fmla="*/ 67 h 69"/>
              <a:gd name="T8" fmla="*/ 0 w 1026"/>
              <a:gd name="T9" fmla="*/ 67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123 w 1026"/>
              <a:gd name="T17" fmla="*/ 69 h 69"/>
              <a:gd name="T18" fmla="*/ 820 w 1026"/>
              <a:gd name="T19" fmla="*/ 69 h 69"/>
              <a:gd name="T20" fmla="*/ 820 w 1026"/>
              <a:gd name="T21" fmla="*/ 69 h 69"/>
              <a:gd name="T22" fmla="*/ 986 w 1026"/>
              <a:gd name="T23" fmla="*/ 69 h 69"/>
              <a:gd name="T24" fmla="*/ 1026 w 1026"/>
              <a:gd name="T25" fmla="*/ 3 h 69"/>
              <a:gd name="T26" fmla="*/ 1026 w 1026"/>
              <a:gd name="T27" fmla="*/ 3 h 69"/>
              <a:gd name="T28" fmla="*/ 1026 w 1026"/>
              <a:gd name="T29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6" y="67"/>
                </a:lnTo>
                <a:lnTo>
                  <a:pt x="818" y="67"/>
                </a:lnTo>
                <a:lnTo>
                  <a:pt x="123" y="67"/>
                </a:lnTo>
                <a:lnTo>
                  <a:pt x="0" y="67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123" y="69"/>
                </a:lnTo>
                <a:lnTo>
                  <a:pt x="820" y="69"/>
                </a:lnTo>
                <a:lnTo>
                  <a:pt x="820" y="69"/>
                </a:lnTo>
                <a:lnTo>
                  <a:pt x="986" y="69"/>
                </a:lnTo>
                <a:lnTo>
                  <a:pt x="1026" y="3"/>
                </a:lnTo>
                <a:lnTo>
                  <a:pt x="1026" y="3"/>
                </a:lnTo>
                <a:lnTo>
                  <a:pt x="1026" y="0"/>
                </a:lnTo>
                <a:close/>
              </a:path>
            </a:pathLst>
          </a:custGeom>
          <a:solidFill>
            <a:srgbClr val="E4E4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Freeform 1632"/>
          <p:cNvSpPr>
            <a:spLocks/>
          </p:cNvSpPr>
          <p:nvPr/>
        </p:nvSpPr>
        <p:spPr bwMode="auto">
          <a:xfrm>
            <a:off x="3226644" y="2395416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6 w 1026"/>
              <a:gd name="T3" fmla="*/ 67 h 69"/>
              <a:gd name="T4" fmla="*/ 818 w 1026"/>
              <a:gd name="T5" fmla="*/ 67 h 69"/>
              <a:gd name="T6" fmla="*/ 123 w 1026"/>
              <a:gd name="T7" fmla="*/ 67 h 69"/>
              <a:gd name="T8" fmla="*/ 0 w 1026"/>
              <a:gd name="T9" fmla="*/ 67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123 w 1026"/>
              <a:gd name="T17" fmla="*/ 69 h 69"/>
              <a:gd name="T18" fmla="*/ 820 w 1026"/>
              <a:gd name="T19" fmla="*/ 69 h 69"/>
              <a:gd name="T20" fmla="*/ 820 w 1026"/>
              <a:gd name="T21" fmla="*/ 69 h 69"/>
              <a:gd name="T22" fmla="*/ 986 w 1026"/>
              <a:gd name="T23" fmla="*/ 69 h 69"/>
              <a:gd name="T24" fmla="*/ 1026 w 1026"/>
              <a:gd name="T25" fmla="*/ 3 h 69"/>
              <a:gd name="T26" fmla="*/ 1026 w 1026"/>
              <a:gd name="T27" fmla="*/ 3 h 69"/>
              <a:gd name="T28" fmla="*/ 1026 w 1026"/>
              <a:gd name="T29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6" y="67"/>
                </a:lnTo>
                <a:lnTo>
                  <a:pt x="818" y="67"/>
                </a:lnTo>
                <a:lnTo>
                  <a:pt x="123" y="67"/>
                </a:lnTo>
                <a:lnTo>
                  <a:pt x="0" y="67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123" y="69"/>
                </a:lnTo>
                <a:lnTo>
                  <a:pt x="820" y="69"/>
                </a:lnTo>
                <a:lnTo>
                  <a:pt x="820" y="69"/>
                </a:lnTo>
                <a:lnTo>
                  <a:pt x="986" y="69"/>
                </a:lnTo>
                <a:lnTo>
                  <a:pt x="1026" y="3"/>
                </a:lnTo>
                <a:lnTo>
                  <a:pt x="1026" y="3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Freeform 1633"/>
          <p:cNvSpPr>
            <a:spLocks/>
          </p:cNvSpPr>
          <p:nvPr/>
        </p:nvSpPr>
        <p:spPr bwMode="auto">
          <a:xfrm>
            <a:off x="3226644" y="2395416"/>
            <a:ext cx="5786826" cy="319547"/>
          </a:xfrm>
          <a:custGeom>
            <a:avLst/>
            <a:gdLst>
              <a:gd name="T0" fmla="*/ 1026 w 1026"/>
              <a:gd name="T1" fmla="*/ 0 h 67"/>
              <a:gd name="T2" fmla="*/ 984 w 1026"/>
              <a:gd name="T3" fmla="*/ 67 h 67"/>
              <a:gd name="T4" fmla="*/ 818 w 1026"/>
              <a:gd name="T5" fmla="*/ 67 h 67"/>
              <a:gd name="T6" fmla="*/ 123 w 1026"/>
              <a:gd name="T7" fmla="*/ 67 h 67"/>
              <a:gd name="T8" fmla="*/ 0 w 1026"/>
              <a:gd name="T9" fmla="*/ 67 h 67"/>
              <a:gd name="T10" fmla="*/ 0 w 1026"/>
              <a:gd name="T11" fmla="*/ 67 h 67"/>
              <a:gd name="T12" fmla="*/ 0 w 1026"/>
              <a:gd name="T13" fmla="*/ 67 h 67"/>
              <a:gd name="T14" fmla="*/ 123 w 1026"/>
              <a:gd name="T15" fmla="*/ 67 h 67"/>
              <a:gd name="T16" fmla="*/ 818 w 1026"/>
              <a:gd name="T17" fmla="*/ 67 h 67"/>
              <a:gd name="T18" fmla="*/ 986 w 1026"/>
              <a:gd name="T19" fmla="*/ 67 h 67"/>
              <a:gd name="T20" fmla="*/ 1026 w 1026"/>
              <a:gd name="T21" fmla="*/ 0 h 67"/>
              <a:gd name="T22" fmla="*/ 1026 w 1026"/>
              <a:gd name="T23" fmla="*/ 0 h 67"/>
              <a:gd name="T24" fmla="*/ 1026 w 1026"/>
              <a:gd name="T25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7">
                <a:moveTo>
                  <a:pt x="1026" y="0"/>
                </a:moveTo>
                <a:lnTo>
                  <a:pt x="984" y="67"/>
                </a:lnTo>
                <a:lnTo>
                  <a:pt x="818" y="67"/>
                </a:lnTo>
                <a:lnTo>
                  <a:pt x="123" y="67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123" y="67"/>
                </a:lnTo>
                <a:lnTo>
                  <a:pt x="818" y="67"/>
                </a:lnTo>
                <a:lnTo>
                  <a:pt x="986" y="67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2E2E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Freeform 1634"/>
          <p:cNvSpPr>
            <a:spLocks/>
          </p:cNvSpPr>
          <p:nvPr/>
        </p:nvSpPr>
        <p:spPr bwMode="auto">
          <a:xfrm>
            <a:off x="3226644" y="2395416"/>
            <a:ext cx="5786826" cy="319547"/>
          </a:xfrm>
          <a:custGeom>
            <a:avLst/>
            <a:gdLst>
              <a:gd name="T0" fmla="*/ 1026 w 1026"/>
              <a:gd name="T1" fmla="*/ 0 h 67"/>
              <a:gd name="T2" fmla="*/ 984 w 1026"/>
              <a:gd name="T3" fmla="*/ 67 h 67"/>
              <a:gd name="T4" fmla="*/ 818 w 1026"/>
              <a:gd name="T5" fmla="*/ 67 h 67"/>
              <a:gd name="T6" fmla="*/ 123 w 1026"/>
              <a:gd name="T7" fmla="*/ 67 h 67"/>
              <a:gd name="T8" fmla="*/ 0 w 1026"/>
              <a:gd name="T9" fmla="*/ 67 h 67"/>
              <a:gd name="T10" fmla="*/ 0 w 1026"/>
              <a:gd name="T11" fmla="*/ 67 h 67"/>
              <a:gd name="T12" fmla="*/ 0 w 1026"/>
              <a:gd name="T13" fmla="*/ 67 h 67"/>
              <a:gd name="T14" fmla="*/ 123 w 1026"/>
              <a:gd name="T15" fmla="*/ 67 h 67"/>
              <a:gd name="T16" fmla="*/ 818 w 1026"/>
              <a:gd name="T17" fmla="*/ 67 h 67"/>
              <a:gd name="T18" fmla="*/ 986 w 1026"/>
              <a:gd name="T19" fmla="*/ 67 h 67"/>
              <a:gd name="T20" fmla="*/ 1026 w 1026"/>
              <a:gd name="T21" fmla="*/ 0 h 67"/>
              <a:gd name="T22" fmla="*/ 1026 w 1026"/>
              <a:gd name="T23" fmla="*/ 0 h 67"/>
              <a:gd name="T24" fmla="*/ 1026 w 1026"/>
              <a:gd name="T25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7">
                <a:moveTo>
                  <a:pt x="1026" y="0"/>
                </a:moveTo>
                <a:lnTo>
                  <a:pt x="984" y="67"/>
                </a:lnTo>
                <a:lnTo>
                  <a:pt x="818" y="67"/>
                </a:lnTo>
                <a:lnTo>
                  <a:pt x="123" y="67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123" y="67"/>
                </a:lnTo>
                <a:lnTo>
                  <a:pt x="818" y="67"/>
                </a:lnTo>
                <a:lnTo>
                  <a:pt x="986" y="67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Freeform 1635"/>
          <p:cNvSpPr>
            <a:spLocks/>
          </p:cNvSpPr>
          <p:nvPr/>
        </p:nvSpPr>
        <p:spPr bwMode="auto">
          <a:xfrm>
            <a:off x="3226644" y="2385877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4 w 1026"/>
              <a:gd name="T3" fmla="*/ 69 h 69"/>
              <a:gd name="T4" fmla="*/ 818 w 1026"/>
              <a:gd name="T5" fmla="*/ 69 h 69"/>
              <a:gd name="T6" fmla="*/ 120 w 1026"/>
              <a:gd name="T7" fmla="*/ 69 h 69"/>
              <a:gd name="T8" fmla="*/ 0 w 1026"/>
              <a:gd name="T9" fmla="*/ 69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818 w 1026"/>
              <a:gd name="T17" fmla="*/ 69 h 69"/>
              <a:gd name="T18" fmla="*/ 984 w 1026"/>
              <a:gd name="T19" fmla="*/ 69 h 69"/>
              <a:gd name="T20" fmla="*/ 1026 w 1026"/>
              <a:gd name="T21" fmla="*/ 2 h 69"/>
              <a:gd name="T22" fmla="*/ 1026 w 1026"/>
              <a:gd name="T23" fmla="*/ 2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4" y="69"/>
                </a:lnTo>
                <a:lnTo>
                  <a:pt x="818" y="69"/>
                </a:lnTo>
                <a:lnTo>
                  <a:pt x="120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8" y="69"/>
                </a:lnTo>
                <a:lnTo>
                  <a:pt x="984" y="69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E0E0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Freeform 1636"/>
          <p:cNvSpPr>
            <a:spLocks/>
          </p:cNvSpPr>
          <p:nvPr/>
        </p:nvSpPr>
        <p:spPr bwMode="auto">
          <a:xfrm>
            <a:off x="3226644" y="2385877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4 w 1026"/>
              <a:gd name="T3" fmla="*/ 69 h 69"/>
              <a:gd name="T4" fmla="*/ 818 w 1026"/>
              <a:gd name="T5" fmla="*/ 69 h 69"/>
              <a:gd name="T6" fmla="*/ 120 w 1026"/>
              <a:gd name="T7" fmla="*/ 69 h 69"/>
              <a:gd name="T8" fmla="*/ 0 w 1026"/>
              <a:gd name="T9" fmla="*/ 69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818 w 1026"/>
              <a:gd name="T17" fmla="*/ 69 h 69"/>
              <a:gd name="T18" fmla="*/ 984 w 1026"/>
              <a:gd name="T19" fmla="*/ 69 h 69"/>
              <a:gd name="T20" fmla="*/ 1026 w 1026"/>
              <a:gd name="T21" fmla="*/ 2 h 69"/>
              <a:gd name="T22" fmla="*/ 1026 w 1026"/>
              <a:gd name="T23" fmla="*/ 2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4" y="69"/>
                </a:lnTo>
                <a:lnTo>
                  <a:pt x="818" y="69"/>
                </a:lnTo>
                <a:lnTo>
                  <a:pt x="120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8" y="69"/>
                </a:lnTo>
                <a:lnTo>
                  <a:pt x="984" y="69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Freeform 1637"/>
          <p:cNvSpPr>
            <a:spLocks/>
          </p:cNvSpPr>
          <p:nvPr/>
        </p:nvSpPr>
        <p:spPr bwMode="auto">
          <a:xfrm>
            <a:off x="3209722" y="2385877"/>
            <a:ext cx="5803749" cy="329085"/>
          </a:xfrm>
          <a:custGeom>
            <a:avLst/>
            <a:gdLst>
              <a:gd name="T0" fmla="*/ 1027 w 1029"/>
              <a:gd name="T1" fmla="*/ 0 h 69"/>
              <a:gd name="T2" fmla="*/ 987 w 1029"/>
              <a:gd name="T3" fmla="*/ 66 h 69"/>
              <a:gd name="T4" fmla="*/ 821 w 1029"/>
              <a:gd name="T5" fmla="*/ 66 h 69"/>
              <a:gd name="T6" fmla="*/ 123 w 1029"/>
              <a:gd name="T7" fmla="*/ 66 h 69"/>
              <a:gd name="T8" fmla="*/ 123 w 1029"/>
              <a:gd name="T9" fmla="*/ 66 h 69"/>
              <a:gd name="T10" fmla="*/ 0 w 1029"/>
              <a:gd name="T11" fmla="*/ 66 h 69"/>
              <a:gd name="T12" fmla="*/ 0 w 1029"/>
              <a:gd name="T13" fmla="*/ 69 h 69"/>
              <a:gd name="T14" fmla="*/ 3 w 1029"/>
              <a:gd name="T15" fmla="*/ 69 h 69"/>
              <a:gd name="T16" fmla="*/ 123 w 1029"/>
              <a:gd name="T17" fmla="*/ 69 h 69"/>
              <a:gd name="T18" fmla="*/ 821 w 1029"/>
              <a:gd name="T19" fmla="*/ 69 h 69"/>
              <a:gd name="T20" fmla="*/ 987 w 1029"/>
              <a:gd name="T21" fmla="*/ 69 h 69"/>
              <a:gd name="T22" fmla="*/ 1029 w 1029"/>
              <a:gd name="T23" fmla="*/ 0 h 69"/>
              <a:gd name="T24" fmla="*/ 1029 w 1029"/>
              <a:gd name="T25" fmla="*/ 0 h 69"/>
              <a:gd name="T26" fmla="*/ 1027 w 1029"/>
              <a:gd name="T27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9" h="69">
                <a:moveTo>
                  <a:pt x="1027" y="0"/>
                </a:moveTo>
                <a:lnTo>
                  <a:pt x="987" y="66"/>
                </a:lnTo>
                <a:lnTo>
                  <a:pt x="821" y="66"/>
                </a:lnTo>
                <a:lnTo>
                  <a:pt x="123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3" y="69"/>
                </a:lnTo>
                <a:lnTo>
                  <a:pt x="123" y="69"/>
                </a:lnTo>
                <a:lnTo>
                  <a:pt x="821" y="69"/>
                </a:lnTo>
                <a:lnTo>
                  <a:pt x="987" y="69"/>
                </a:lnTo>
                <a:lnTo>
                  <a:pt x="1029" y="0"/>
                </a:lnTo>
                <a:lnTo>
                  <a:pt x="1029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FDF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Freeform 1638"/>
          <p:cNvSpPr>
            <a:spLocks/>
          </p:cNvSpPr>
          <p:nvPr/>
        </p:nvSpPr>
        <p:spPr bwMode="auto">
          <a:xfrm>
            <a:off x="3209722" y="2385877"/>
            <a:ext cx="5803749" cy="329085"/>
          </a:xfrm>
          <a:custGeom>
            <a:avLst/>
            <a:gdLst>
              <a:gd name="T0" fmla="*/ 1027 w 1029"/>
              <a:gd name="T1" fmla="*/ 0 h 69"/>
              <a:gd name="T2" fmla="*/ 987 w 1029"/>
              <a:gd name="T3" fmla="*/ 66 h 69"/>
              <a:gd name="T4" fmla="*/ 821 w 1029"/>
              <a:gd name="T5" fmla="*/ 66 h 69"/>
              <a:gd name="T6" fmla="*/ 123 w 1029"/>
              <a:gd name="T7" fmla="*/ 66 h 69"/>
              <a:gd name="T8" fmla="*/ 123 w 1029"/>
              <a:gd name="T9" fmla="*/ 66 h 69"/>
              <a:gd name="T10" fmla="*/ 0 w 1029"/>
              <a:gd name="T11" fmla="*/ 66 h 69"/>
              <a:gd name="T12" fmla="*/ 0 w 1029"/>
              <a:gd name="T13" fmla="*/ 69 h 69"/>
              <a:gd name="T14" fmla="*/ 3 w 1029"/>
              <a:gd name="T15" fmla="*/ 69 h 69"/>
              <a:gd name="T16" fmla="*/ 123 w 1029"/>
              <a:gd name="T17" fmla="*/ 69 h 69"/>
              <a:gd name="T18" fmla="*/ 821 w 1029"/>
              <a:gd name="T19" fmla="*/ 69 h 69"/>
              <a:gd name="T20" fmla="*/ 987 w 1029"/>
              <a:gd name="T21" fmla="*/ 69 h 69"/>
              <a:gd name="T22" fmla="*/ 1029 w 1029"/>
              <a:gd name="T23" fmla="*/ 0 h 69"/>
              <a:gd name="T24" fmla="*/ 1029 w 1029"/>
              <a:gd name="T25" fmla="*/ 0 h 69"/>
              <a:gd name="T26" fmla="*/ 1027 w 1029"/>
              <a:gd name="T27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9" h="69">
                <a:moveTo>
                  <a:pt x="1027" y="0"/>
                </a:moveTo>
                <a:lnTo>
                  <a:pt x="987" y="66"/>
                </a:lnTo>
                <a:lnTo>
                  <a:pt x="821" y="66"/>
                </a:lnTo>
                <a:lnTo>
                  <a:pt x="123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3" y="69"/>
                </a:lnTo>
                <a:lnTo>
                  <a:pt x="123" y="69"/>
                </a:lnTo>
                <a:lnTo>
                  <a:pt x="821" y="69"/>
                </a:lnTo>
                <a:lnTo>
                  <a:pt x="987" y="69"/>
                </a:lnTo>
                <a:lnTo>
                  <a:pt x="1029" y="0"/>
                </a:lnTo>
                <a:lnTo>
                  <a:pt x="1029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Freeform 1639"/>
          <p:cNvSpPr>
            <a:spLocks/>
          </p:cNvSpPr>
          <p:nvPr/>
        </p:nvSpPr>
        <p:spPr bwMode="auto">
          <a:xfrm>
            <a:off x="3209722" y="2385877"/>
            <a:ext cx="5792468" cy="314776"/>
          </a:xfrm>
          <a:custGeom>
            <a:avLst/>
            <a:gdLst>
              <a:gd name="T0" fmla="*/ 1027 w 1027"/>
              <a:gd name="T1" fmla="*/ 0 h 66"/>
              <a:gd name="T2" fmla="*/ 987 w 1027"/>
              <a:gd name="T3" fmla="*/ 66 h 66"/>
              <a:gd name="T4" fmla="*/ 821 w 1027"/>
              <a:gd name="T5" fmla="*/ 66 h 66"/>
              <a:gd name="T6" fmla="*/ 123 w 1027"/>
              <a:gd name="T7" fmla="*/ 66 h 66"/>
              <a:gd name="T8" fmla="*/ 0 w 1027"/>
              <a:gd name="T9" fmla="*/ 66 h 66"/>
              <a:gd name="T10" fmla="*/ 0 w 1027"/>
              <a:gd name="T11" fmla="*/ 66 h 66"/>
              <a:gd name="T12" fmla="*/ 0 w 1027"/>
              <a:gd name="T13" fmla="*/ 66 h 66"/>
              <a:gd name="T14" fmla="*/ 123 w 1027"/>
              <a:gd name="T15" fmla="*/ 66 h 66"/>
              <a:gd name="T16" fmla="*/ 123 w 1027"/>
              <a:gd name="T17" fmla="*/ 66 h 66"/>
              <a:gd name="T18" fmla="*/ 821 w 1027"/>
              <a:gd name="T19" fmla="*/ 66 h 66"/>
              <a:gd name="T20" fmla="*/ 987 w 1027"/>
              <a:gd name="T21" fmla="*/ 66 h 66"/>
              <a:gd name="T22" fmla="*/ 1027 w 1027"/>
              <a:gd name="T23" fmla="*/ 0 h 66"/>
              <a:gd name="T24" fmla="*/ 1027 w 1027"/>
              <a:gd name="T25" fmla="*/ 0 h 66"/>
              <a:gd name="T26" fmla="*/ 1027 w 1027"/>
              <a:gd name="T2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7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123" y="66"/>
                </a:lnTo>
                <a:lnTo>
                  <a:pt x="821" y="66"/>
                </a:lnTo>
                <a:lnTo>
                  <a:pt x="987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D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Freeform 1640"/>
          <p:cNvSpPr>
            <a:spLocks/>
          </p:cNvSpPr>
          <p:nvPr/>
        </p:nvSpPr>
        <p:spPr bwMode="auto">
          <a:xfrm>
            <a:off x="3209722" y="2385877"/>
            <a:ext cx="5792468" cy="314776"/>
          </a:xfrm>
          <a:custGeom>
            <a:avLst/>
            <a:gdLst>
              <a:gd name="T0" fmla="*/ 1027 w 1027"/>
              <a:gd name="T1" fmla="*/ 0 h 66"/>
              <a:gd name="T2" fmla="*/ 987 w 1027"/>
              <a:gd name="T3" fmla="*/ 66 h 66"/>
              <a:gd name="T4" fmla="*/ 821 w 1027"/>
              <a:gd name="T5" fmla="*/ 66 h 66"/>
              <a:gd name="T6" fmla="*/ 123 w 1027"/>
              <a:gd name="T7" fmla="*/ 66 h 66"/>
              <a:gd name="T8" fmla="*/ 0 w 1027"/>
              <a:gd name="T9" fmla="*/ 66 h 66"/>
              <a:gd name="T10" fmla="*/ 0 w 1027"/>
              <a:gd name="T11" fmla="*/ 66 h 66"/>
              <a:gd name="T12" fmla="*/ 0 w 1027"/>
              <a:gd name="T13" fmla="*/ 66 h 66"/>
              <a:gd name="T14" fmla="*/ 123 w 1027"/>
              <a:gd name="T15" fmla="*/ 66 h 66"/>
              <a:gd name="T16" fmla="*/ 123 w 1027"/>
              <a:gd name="T17" fmla="*/ 66 h 66"/>
              <a:gd name="T18" fmla="*/ 821 w 1027"/>
              <a:gd name="T19" fmla="*/ 66 h 66"/>
              <a:gd name="T20" fmla="*/ 987 w 1027"/>
              <a:gd name="T21" fmla="*/ 66 h 66"/>
              <a:gd name="T22" fmla="*/ 1027 w 1027"/>
              <a:gd name="T23" fmla="*/ 0 h 66"/>
              <a:gd name="T24" fmla="*/ 1027 w 1027"/>
              <a:gd name="T25" fmla="*/ 0 h 66"/>
              <a:gd name="T26" fmla="*/ 1027 w 1027"/>
              <a:gd name="T2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7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123" y="66"/>
                </a:lnTo>
                <a:lnTo>
                  <a:pt x="821" y="66"/>
                </a:lnTo>
                <a:lnTo>
                  <a:pt x="987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Freeform 1641"/>
          <p:cNvSpPr>
            <a:spLocks/>
          </p:cNvSpPr>
          <p:nvPr/>
        </p:nvSpPr>
        <p:spPr bwMode="auto">
          <a:xfrm>
            <a:off x="3209722" y="2376339"/>
            <a:ext cx="5792468" cy="324314"/>
          </a:xfrm>
          <a:custGeom>
            <a:avLst/>
            <a:gdLst>
              <a:gd name="T0" fmla="*/ 1027 w 1027"/>
              <a:gd name="T1" fmla="*/ 0 h 68"/>
              <a:gd name="T2" fmla="*/ 987 w 1027"/>
              <a:gd name="T3" fmla="*/ 68 h 68"/>
              <a:gd name="T4" fmla="*/ 819 w 1027"/>
              <a:gd name="T5" fmla="*/ 68 h 68"/>
              <a:gd name="T6" fmla="*/ 123 w 1027"/>
              <a:gd name="T7" fmla="*/ 68 h 68"/>
              <a:gd name="T8" fmla="*/ 0 w 1027"/>
              <a:gd name="T9" fmla="*/ 68 h 68"/>
              <a:gd name="T10" fmla="*/ 0 w 1027"/>
              <a:gd name="T11" fmla="*/ 68 h 68"/>
              <a:gd name="T12" fmla="*/ 0 w 1027"/>
              <a:gd name="T13" fmla="*/ 68 h 68"/>
              <a:gd name="T14" fmla="*/ 123 w 1027"/>
              <a:gd name="T15" fmla="*/ 68 h 68"/>
              <a:gd name="T16" fmla="*/ 821 w 1027"/>
              <a:gd name="T17" fmla="*/ 68 h 68"/>
              <a:gd name="T18" fmla="*/ 987 w 1027"/>
              <a:gd name="T19" fmla="*/ 68 h 68"/>
              <a:gd name="T20" fmla="*/ 1027 w 1027"/>
              <a:gd name="T21" fmla="*/ 2 h 68"/>
              <a:gd name="T22" fmla="*/ 1027 w 1027"/>
              <a:gd name="T23" fmla="*/ 2 h 68"/>
              <a:gd name="T24" fmla="*/ 1027 w 1027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8">
                <a:moveTo>
                  <a:pt x="1027" y="0"/>
                </a:moveTo>
                <a:lnTo>
                  <a:pt x="987" y="68"/>
                </a:lnTo>
                <a:lnTo>
                  <a:pt x="819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21" y="68"/>
                </a:lnTo>
                <a:lnTo>
                  <a:pt x="987" y="68"/>
                </a:lnTo>
                <a:lnTo>
                  <a:pt x="1027" y="2"/>
                </a:lnTo>
                <a:lnTo>
                  <a:pt x="1027" y="2"/>
                </a:lnTo>
                <a:lnTo>
                  <a:pt x="1027" y="0"/>
                </a:lnTo>
                <a:close/>
              </a:path>
            </a:pathLst>
          </a:custGeom>
          <a:solidFill>
            <a:srgbClr val="DBDB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Freeform 1642"/>
          <p:cNvSpPr>
            <a:spLocks/>
          </p:cNvSpPr>
          <p:nvPr/>
        </p:nvSpPr>
        <p:spPr bwMode="auto">
          <a:xfrm>
            <a:off x="3209722" y="2376339"/>
            <a:ext cx="5792468" cy="324314"/>
          </a:xfrm>
          <a:custGeom>
            <a:avLst/>
            <a:gdLst>
              <a:gd name="T0" fmla="*/ 1027 w 1027"/>
              <a:gd name="T1" fmla="*/ 0 h 68"/>
              <a:gd name="T2" fmla="*/ 987 w 1027"/>
              <a:gd name="T3" fmla="*/ 68 h 68"/>
              <a:gd name="T4" fmla="*/ 819 w 1027"/>
              <a:gd name="T5" fmla="*/ 68 h 68"/>
              <a:gd name="T6" fmla="*/ 123 w 1027"/>
              <a:gd name="T7" fmla="*/ 68 h 68"/>
              <a:gd name="T8" fmla="*/ 0 w 1027"/>
              <a:gd name="T9" fmla="*/ 68 h 68"/>
              <a:gd name="T10" fmla="*/ 0 w 1027"/>
              <a:gd name="T11" fmla="*/ 68 h 68"/>
              <a:gd name="T12" fmla="*/ 0 w 1027"/>
              <a:gd name="T13" fmla="*/ 68 h 68"/>
              <a:gd name="T14" fmla="*/ 123 w 1027"/>
              <a:gd name="T15" fmla="*/ 68 h 68"/>
              <a:gd name="T16" fmla="*/ 821 w 1027"/>
              <a:gd name="T17" fmla="*/ 68 h 68"/>
              <a:gd name="T18" fmla="*/ 987 w 1027"/>
              <a:gd name="T19" fmla="*/ 68 h 68"/>
              <a:gd name="T20" fmla="*/ 1027 w 1027"/>
              <a:gd name="T21" fmla="*/ 2 h 68"/>
              <a:gd name="T22" fmla="*/ 1027 w 1027"/>
              <a:gd name="T23" fmla="*/ 2 h 68"/>
              <a:gd name="T24" fmla="*/ 1027 w 1027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8">
                <a:moveTo>
                  <a:pt x="1027" y="0"/>
                </a:moveTo>
                <a:lnTo>
                  <a:pt x="987" y="68"/>
                </a:lnTo>
                <a:lnTo>
                  <a:pt x="819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21" y="68"/>
                </a:lnTo>
                <a:lnTo>
                  <a:pt x="987" y="68"/>
                </a:lnTo>
                <a:lnTo>
                  <a:pt x="1027" y="2"/>
                </a:lnTo>
                <a:lnTo>
                  <a:pt x="1027" y="2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Freeform 1643"/>
          <p:cNvSpPr>
            <a:spLocks/>
          </p:cNvSpPr>
          <p:nvPr/>
        </p:nvSpPr>
        <p:spPr bwMode="auto">
          <a:xfrm>
            <a:off x="3209722" y="2376339"/>
            <a:ext cx="5792468" cy="324314"/>
          </a:xfrm>
          <a:custGeom>
            <a:avLst/>
            <a:gdLst>
              <a:gd name="T0" fmla="*/ 1027 w 1027"/>
              <a:gd name="T1" fmla="*/ 0 h 68"/>
              <a:gd name="T2" fmla="*/ 984 w 1027"/>
              <a:gd name="T3" fmla="*/ 66 h 68"/>
              <a:gd name="T4" fmla="*/ 819 w 1027"/>
              <a:gd name="T5" fmla="*/ 66 h 68"/>
              <a:gd name="T6" fmla="*/ 123 w 1027"/>
              <a:gd name="T7" fmla="*/ 66 h 68"/>
              <a:gd name="T8" fmla="*/ 0 w 1027"/>
              <a:gd name="T9" fmla="*/ 66 h 68"/>
              <a:gd name="T10" fmla="*/ 0 w 1027"/>
              <a:gd name="T11" fmla="*/ 68 h 68"/>
              <a:gd name="T12" fmla="*/ 0 w 1027"/>
              <a:gd name="T13" fmla="*/ 68 h 68"/>
              <a:gd name="T14" fmla="*/ 123 w 1027"/>
              <a:gd name="T15" fmla="*/ 68 h 68"/>
              <a:gd name="T16" fmla="*/ 819 w 1027"/>
              <a:gd name="T17" fmla="*/ 68 h 68"/>
              <a:gd name="T18" fmla="*/ 987 w 1027"/>
              <a:gd name="T19" fmla="*/ 68 h 68"/>
              <a:gd name="T20" fmla="*/ 1027 w 1027"/>
              <a:gd name="T21" fmla="*/ 0 h 68"/>
              <a:gd name="T22" fmla="*/ 1027 w 1027"/>
              <a:gd name="T23" fmla="*/ 0 h 68"/>
              <a:gd name="T24" fmla="*/ 1027 w 1027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8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19" y="68"/>
                </a:lnTo>
                <a:lnTo>
                  <a:pt x="987" y="68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AD9D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1644"/>
          <p:cNvSpPr>
            <a:spLocks/>
          </p:cNvSpPr>
          <p:nvPr/>
        </p:nvSpPr>
        <p:spPr bwMode="auto">
          <a:xfrm>
            <a:off x="3209722" y="2376339"/>
            <a:ext cx="5792468" cy="324314"/>
          </a:xfrm>
          <a:custGeom>
            <a:avLst/>
            <a:gdLst>
              <a:gd name="T0" fmla="*/ 1027 w 1027"/>
              <a:gd name="T1" fmla="*/ 0 h 68"/>
              <a:gd name="T2" fmla="*/ 984 w 1027"/>
              <a:gd name="T3" fmla="*/ 66 h 68"/>
              <a:gd name="T4" fmla="*/ 819 w 1027"/>
              <a:gd name="T5" fmla="*/ 66 h 68"/>
              <a:gd name="T6" fmla="*/ 123 w 1027"/>
              <a:gd name="T7" fmla="*/ 66 h 68"/>
              <a:gd name="T8" fmla="*/ 0 w 1027"/>
              <a:gd name="T9" fmla="*/ 66 h 68"/>
              <a:gd name="T10" fmla="*/ 0 w 1027"/>
              <a:gd name="T11" fmla="*/ 68 h 68"/>
              <a:gd name="T12" fmla="*/ 0 w 1027"/>
              <a:gd name="T13" fmla="*/ 68 h 68"/>
              <a:gd name="T14" fmla="*/ 123 w 1027"/>
              <a:gd name="T15" fmla="*/ 68 h 68"/>
              <a:gd name="T16" fmla="*/ 819 w 1027"/>
              <a:gd name="T17" fmla="*/ 68 h 68"/>
              <a:gd name="T18" fmla="*/ 987 w 1027"/>
              <a:gd name="T19" fmla="*/ 68 h 68"/>
              <a:gd name="T20" fmla="*/ 1027 w 1027"/>
              <a:gd name="T21" fmla="*/ 0 h 68"/>
              <a:gd name="T22" fmla="*/ 1027 w 1027"/>
              <a:gd name="T23" fmla="*/ 0 h 68"/>
              <a:gd name="T24" fmla="*/ 1027 w 1027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8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19" y="68"/>
                </a:lnTo>
                <a:lnTo>
                  <a:pt x="987" y="68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Freeform 1645"/>
          <p:cNvSpPr>
            <a:spLocks/>
          </p:cNvSpPr>
          <p:nvPr/>
        </p:nvSpPr>
        <p:spPr bwMode="auto">
          <a:xfrm>
            <a:off x="3209722" y="2376339"/>
            <a:ext cx="5792468" cy="314776"/>
          </a:xfrm>
          <a:custGeom>
            <a:avLst/>
            <a:gdLst>
              <a:gd name="T0" fmla="*/ 1027 w 1027"/>
              <a:gd name="T1" fmla="*/ 0 h 66"/>
              <a:gd name="T2" fmla="*/ 984 w 1027"/>
              <a:gd name="T3" fmla="*/ 66 h 66"/>
              <a:gd name="T4" fmla="*/ 819 w 1027"/>
              <a:gd name="T5" fmla="*/ 66 h 66"/>
              <a:gd name="T6" fmla="*/ 121 w 1027"/>
              <a:gd name="T7" fmla="*/ 66 h 66"/>
              <a:gd name="T8" fmla="*/ 121 w 1027"/>
              <a:gd name="T9" fmla="*/ 66 h 66"/>
              <a:gd name="T10" fmla="*/ 0 w 1027"/>
              <a:gd name="T11" fmla="*/ 66 h 66"/>
              <a:gd name="T12" fmla="*/ 0 w 1027"/>
              <a:gd name="T13" fmla="*/ 66 h 66"/>
              <a:gd name="T14" fmla="*/ 0 w 1027"/>
              <a:gd name="T15" fmla="*/ 66 h 66"/>
              <a:gd name="T16" fmla="*/ 123 w 1027"/>
              <a:gd name="T17" fmla="*/ 66 h 66"/>
              <a:gd name="T18" fmla="*/ 819 w 1027"/>
              <a:gd name="T19" fmla="*/ 66 h 66"/>
              <a:gd name="T20" fmla="*/ 984 w 1027"/>
              <a:gd name="T21" fmla="*/ 66 h 66"/>
              <a:gd name="T22" fmla="*/ 1027 w 1027"/>
              <a:gd name="T23" fmla="*/ 0 h 66"/>
              <a:gd name="T24" fmla="*/ 1027 w 1027"/>
              <a:gd name="T25" fmla="*/ 0 h 66"/>
              <a:gd name="T26" fmla="*/ 1027 w 1027"/>
              <a:gd name="T2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121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19" y="66"/>
                </a:lnTo>
                <a:lnTo>
                  <a:pt x="984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8D8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Freeform 1646"/>
          <p:cNvSpPr>
            <a:spLocks/>
          </p:cNvSpPr>
          <p:nvPr/>
        </p:nvSpPr>
        <p:spPr bwMode="auto">
          <a:xfrm>
            <a:off x="3209722" y="2376339"/>
            <a:ext cx="5792468" cy="314776"/>
          </a:xfrm>
          <a:custGeom>
            <a:avLst/>
            <a:gdLst>
              <a:gd name="T0" fmla="*/ 1027 w 1027"/>
              <a:gd name="T1" fmla="*/ 0 h 66"/>
              <a:gd name="T2" fmla="*/ 984 w 1027"/>
              <a:gd name="T3" fmla="*/ 66 h 66"/>
              <a:gd name="T4" fmla="*/ 819 w 1027"/>
              <a:gd name="T5" fmla="*/ 66 h 66"/>
              <a:gd name="T6" fmla="*/ 121 w 1027"/>
              <a:gd name="T7" fmla="*/ 66 h 66"/>
              <a:gd name="T8" fmla="*/ 121 w 1027"/>
              <a:gd name="T9" fmla="*/ 66 h 66"/>
              <a:gd name="T10" fmla="*/ 0 w 1027"/>
              <a:gd name="T11" fmla="*/ 66 h 66"/>
              <a:gd name="T12" fmla="*/ 0 w 1027"/>
              <a:gd name="T13" fmla="*/ 66 h 66"/>
              <a:gd name="T14" fmla="*/ 0 w 1027"/>
              <a:gd name="T15" fmla="*/ 66 h 66"/>
              <a:gd name="T16" fmla="*/ 123 w 1027"/>
              <a:gd name="T17" fmla="*/ 66 h 66"/>
              <a:gd name="T18" fmla="*/ 819 w 1027"/>
              <a:gd name="T19" fmla="*/ 66 h 66"/>
              <a:gd name="T20" fmla="*/ 984 w 1027"/>
              <a:gd name="T21" fmla="*/ 66 h 66"/>
              <a:gd name="T22" fmla="*/ 1027 w 1027"/>
              <a:gd name="T23" fmla="*/ 0 h 66"/>
              <a:gd name="T24" fmla="*/ 1027 w 1027"/>
              <a:gd name="T25" fmla="*/ 0 h 66"/>
              <a:gd name="T26" fmla="*/ 1027 w 1027"/>
              <a:gd name="T2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121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19" y="66"/>
                </a:lnTo>
                <a:lnTo>
                  <a:pt x="984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Freeform 1647"/>
          <p:cNvSpPr>
            <a:spLocks/>
          </p:cNvSpPr>
          <p:nvPr/>
        </p:nvSpPr>
        <p:spPr bwMode="auto">
          <a:xfrm>
            <a:off x="3209722" y="2362029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4 w 1027"/>
              <a:gd name="T3" fmla="*/ 66 h 69"/>
              <a:gd name="T4" fmla="*/ 819 w 1027"/>
              <a:gd name="T5" fmla="*/ 66 h 69"/>
              <a:gd name="T6" fmla="*/ 121 w 1027"/>
              <a:gd name="T7" fmla="*/ 66 h 69"/>
              <a:gd name="T8" fmla="*/ 0 w 1027"/>
              <a:gd name="T9" fmla="*/ 66 h 69"/>
              <a:gd name="T10" fmla="*/ 0 w 1027"/>
              <a:gd name="T11" fmla="*/ 69 h 69"/>
              <a:gd name="T12" fmla="*/ 0 w 1027"/>
              <a:gd name="T13" fmla="*/ 69 h 69"/>
              <a:gd name="T14" fmla="*/ 121 w 1027"/>
              <a:gd name="T15" fmla="*/ 69 h 69"/>
              <a:gd name="T16" fmla="*/ 121 w 1027"/>
              <a:gd name="T17" fmla="*/ 69 h 69"/>
              <a:gd name="T18" fmla="*/ 819 w 1027"/>
              <a:gd name="T19" fmla="*/ 69 h 69"/>
              <a:gd name="T20" fmla="*/ 984 w 1027"/>
              <a:gd name="T21" fmla="*/ 69 h 69"/>
              <a:gd name="T22" fmla="*/ 1027 w 1027"/>
              <a:gd name="T23" fmla="*/ 3 h 69"/>
              <a:gd name="T24" fmla="*/ 1027 w 1027"/>
              <a:gd name="T25" fmla="*/ 3 h 69"/>
              <a:gd name="T26" fmla="*/ 1027 w 1027"/>
              <a:gd name="T27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121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1" y="69"/>
                </a:lnTo>
                <a:lnTo>
                  <a:pt x="121" y="69"/>
                </a:lnTo>
                <a:lnTo>
                  <a:pt x="819" y="69"/>
                </a:lnTo>
                <a:lnTo>
                  <a:pt x="984" y="69"/>
                </a:lnTo>
                <a:lnTo>
                  <a:pt x="1027" y="3"/>
                </a:lnTo>
                <a:lnTo>
                  <a:pt x="1027" y="3"/>
                </a:lnTo>
                <a:lnTo>
                  <a:pt x="1027" y="0"/>
                </a:lnTo>
                <a:close/>
              </a:path>
            </a:pathLst>
          </a:custGeom>
          <a:solidFill>
            <a:srgbClr val="D6D6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Freeform 1648"/>
          <p:cNvSpPr>
            <a:spLocks/>
          </p:cNvSpPr>
          <p:nvPr/>
        </p:nvSpPr>
        <p:spPr bwMode="auto">
          <a:xfrm>
            <a:off x="3209722" y="2362029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4 w 1027"/>
              <a:gd name="T3" fmla="*/ 66 h 69"/>
              <a:gd name="T4" fmla="*/ 819 w 1027"/>
              <a:gd name="T5" fmla="*/ 66 h 69"/>
              <a:gd name="T6" fmla="*/ 121 w 1027"/>
              <a:gd name="T7" fmla="*/ 66 h 69"/>
              <a:gd name="T8" fmla="*/ 0 w 1027"/>
              <a:gd name="T9" fmla="*/ 66 h 69"/>
              <a:gd name="T10" fmla="*/ 0 w 1027"/>
              <a:gd name="T11" fmla="*/ 69 h 69"/>
              <a:gd name="T12" fmla="*/ 0 w 1027"/>
              <a:gd name="T13" fmla="*/ 69 h 69"/>
              <a:gd name="T14" fmla="*/ 121 w 1027"/>
              <a:gd name="T15" fmla="*/ 69 h 69"/>
              <a:gd name="T16" fmla="*/ 121 w 1027"/>
              <a:gd name="T17" fmla="*/ 69 h 69"/>
              <a:gd name="T18" fmla="*/ 819 w 1027"/>
              <a:gd name="T19" fmla="*/ 69 h 69"/>
              <a:gd name="T20" fmla="*/ 984 w 1027"/>
              <a:gd name="T21" fmla="*/ 69 h 69"/>
              <a:gd name="T22" fmla="*/ 1027 w 1027"/>
              <a:gd name="T23" fmla="*/ 3 h 69"/>
              <a:gd name="T24" fmla="*/ 1027 w 1027"/>
              <a:gd name="T25" fmla="*/ 3 h 69"/>
              <a:gd name="T26" fmla="*/ 1027 w 1027"/>
              <a:gd name="T27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121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1" y="69"/>
                </a:lnTo>
                <a:lnTo>
                  <a:pt x="121" y="69"/>
                </a:lnTo>
                <a:lnTo>
                  <a:pt x="819" y="69"/>
                </a:lnTo>
                <a:lnTo>
                  <a:pt x="984" y="69"/>
                </a:lnTo>
                <a:lnTo>
                  <a:pt x="1027" y="3"/>
                </a:lnTo>
                <a:lnTo>
                  <a:pt x="1027" y="3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Freeform 1649"/>
          <p:cNvSpPr>
            <a:spLocks/>
          </p:cNvSpPr>
          <p:nvPr/>
        </p:nvSpPr>
        <p:spPr bwMode="auto">
          <a:xfrm>
            <a:off x="3198441" y="2362029"/>
            <a:ext cx="5803749" cy="314776"/>
          </a:xfrm>
          <a:custGeom>
            <a:avLst/>
            <a:gdLst>
              <a:gd name="T0" fmla="*/ 1026 w 1029"/>
              <a:gd name="T1" fmla="*/ 0 h 66"/>
              <a:gd name="T2" fmla="*/ 986 w 1029"/>
              <a:gd name="T3" fmla="*/ 66 h 66"/>
              <a:gd name="T4" fmla="*/ 821 w 1029"/>
              <a:gd name="T5" fmla="*/ 66 h 66"/>
              <a:gd name="T6" fmla="*/ 123 w 1029"/>
              <a:gd name="T7" fmla="*/ 66 h 66"/>
              <a:gd name="T8" fmla="*/ 0 w 1029"/>
              <a:gd name="T9" fmla="*/ 66 h 66"/>
              <a:gd name="T10" fmla="*/ 0 w 1029"/>
              <a:gd name="T11" fmla="*/ 66 h 66"/>
              <a:gd name="T12" fmla="*/ 2 w 1029"/>
              <a:gd name="T13" fmla="*/ 66 h 66"/>
              <a:gd name="T14" fmla="*/ 123 w 1029"/>
              <a:gd name="T15" fmla="*/ 66 h 66"/>
              <a:gd name="T16" fmla="*/ 821 w 1029"/>
              <a:gd name="T17" fmla="*/ 66 h 66"/>
              <a:gd name="T18" fmla="*/ 986 w 1029"/>
              <a:gd name="T19" fmla="*/ 66 h 66"/>
              <a:gd name="T20" fmla="*/ 1029 w 1029"/>
              <a:gd name="T21" fmla="*/ 0 h 66"/>
              <a:gd name="T22" fmla="*/ 1029 w 1029"/>
              <a:gd name="T23" fmla="*/ 0 h 66"/>
              <a:gd name="T24" fmla="*/ 1026 w 1029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9" h="66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2" y="66"/>
                </a:lnTo>
                <a:lnTo>
                  <a:pt x="123" y="66"/>
                </a:lnTo>
                <a:lnTo>
                  <a:pt x="821" y="66"/>
                </a:lnTo>
                <a:lnTo>
                  <a:pt x="986" y="66"/>
                </a:lnTo>
                <a:lnTo>
                  <a:pt x="1029" y="0"/>
                </a:lnTo>
                <a:lnTo>
                  <a:pt x="1029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D4D4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1650"/>
          <p:cNvSpPr>
            <a:spLocks/>
          </p:cNvSpPr>
          <p:nvPr/>
        </p:nvSpPr>
        <p:spPr bwMode="auto">
          <a:xfrm>
            <a:off x="3198441" y="2362029"/>
            <a:ext cx="5803749" cy="314776"/>
          </a:xfrm>
          <a:custGeom>
            <a:avLst/>
            <a:gdLst>
              <a:gd name="T0" fmla="*/ 1026 w 1029"/>
              <a:gd name="T1" fmla="*/ 0 h 66"/>
              <a:gd name="T2" fmla="*/ 986 w 1029"/>
              <a:gd name="T3" fmla="*/ 66 h 66"/>
              <a:gd name="T4" fmla="*/ 821 w 1029"/>
              <a:gd name="T5" fmla="*/ 66 h 66"/>
              <a:gd name="T6" fmla="*/ 123 w 1029"/>
              <a:gd name="T7" fmla="*/ 66 h 66"/>
              <a:gd name="T8" fmla="*/ 0 w 1029"/>
              <a:gd name="T9" fmla="*/ 66 h 66"/>
              <a:gd name="T10" fmla="*/ 0 w 1029"/>
              <a:gd name="T11" fmla="*/ 66 h 66"/>
              <a:gd name="T12" fmla="*/ 2 w 1029"/>
              <a:gd name="T13" fmla="*/ 66 h 66"/>
              <a:gd name="T14" fmla="*/ 123 w 1029"/>
              <a:gd name="T15" fmla="*/ 66 h 66"/>
              <a:gd name="T16" fmla="*/ 821 w 1029"/>
              <a:gd name="T17" fmla="*/ 66 h 66"/>
              <a:gd name="T18" fmla="*/ 986 w 1029"/>
              <a:gd name="T19" fmla="*/ 66 h 66"/>
              <a:gd name="T20" fmla="*/ 1029 w 1029"/>
              <a:gd name="T21" fmla="*/ 0 h 66"/>
              <a:gd name="T22" fmla="*/ 1029 w 1029"/>
              <a:gd name="T23" fmla="*/ 0 h 66"/>
              <a:gd name="T24" fmla="*/ 1026 w 1029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9" h="66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2" y="66"/>
                </a:lnTo>
                <a:lnTo>
                  <a:pt x="123" y="66"/>
                </a:lnTo>
                <a:lnTo>
                  <a:pt x="821" y="66"/>
                </a:lnTo>
                <a:lnTo>
                  <a:pt x="986" y="66"/>
                </a:lnTo>
                <a:lnTo>
                  <a:pt x="1029" y="0"/>
                </a:lnTo>
                <a:lnTo>
                  <a:pt x="1029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1651"/>
          <p:cNvSpPr>
            <a:spLocks/>
          </p:cNvSpPr>
          <p:nvPr/>
        </p:nvSpPr>
        <p:spPr bwMode="auto">
          <a:xfrm>
            <a:off x="3198441" y="2352491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6 w 1026"/>
              <a:gd name="T3" fmla="*/ 68 h 68"/>
              <a:gd name="T4" fmla="*/ 821 w 1026"/>
              <a:gd name="T5" fmla="*/ 68 h 68"/>
              <a:gd name="T6" fmla="*/ 123 w 1026"/>
              <a:gd name="T7" fmla="*/ 68 h 68"/>
              <a:gd name="T8" fmla="*/ 0 w 1026"/>
              <a:gd name="T9" fmla="*/ 68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21 w 1026"/>
              <a:gd name="T17" fmla="*/ 68 h 68"/>
              <a:gd name="T18" fmla="*/ 986 w 1026"/>
              <a:gd name="T19" fmla="*/ 68 h 68"/>
              <a:gd name="T20" fmla="*/ 1026 w 1026"/>
              <a:gd name="T21" fmla="*/ 2 h 68"/>
              <a:gd name="T22" fmla="*/ 1026 w 1026"/>
              <a:gd name="T23" fmla="*/ 2 h 68"/>
              <a:gd name="T24" fmla="*/ 1026 w 1026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6" y="68"/>
                </a:lnTo>
                <a:lnTo>
                  <a:pt x="821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D3D3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1652"/>
          <p:cNvSpPr>
            <a:spLocks/>
          </p:cNvSpPr>
          <p:nvPr/>
        </p:nvSpPr>
        <p:spPr bwMode="auto">
          <a:xfrm>
            <a:off x="3198441" y="2352491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6 w 1026"/>
              <a:gd name="T3" fmla="*/ 68 h 68"/>
              <a:gd name="T4" fmla="*/ 821 w 1026"/>
              <a:gd name="T5" fmla="*/ 68 h 68"/>
              <a:gd name="T6" fmla="*/ 123 w 1026"/>
              <a:gd name="T7" fmla="*/ 68 h 68"/>
              <a:gd name="T8" fmla="*/ 0 w 1026"/>
              <a:gd name="T9" fmla="*/ 68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21 w 1026"/>
              <a:gd name="T17" fmla="*/ 68 h 68"/>
              <a:gd name="T18" fmla="*/ 986 w 1026"/>
              <a:gd name="T19" fmla="*/ 68 h 68"/>
              <a:gd name="T20" fmla="*/ 1026 w 1026"/>
              <a:gd name="T21" fmla="*/ 2 h 68"/>
              <a:gd name="T22" fmla="*/ 1026 w 1026"/>
              <a:gd name="T23" fmla="*/ 2 h 68"/>
              <a:gd name="T24" fmla="*/ 1026 w 1026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6" y="68"/>
                </a:lnTo>
                <a:lnTo>
                  <a:pt x="821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Freeform 1653"/>
          <p:cNvSpPr>
            <a:spLocks/>
          </p:cNvSpPr>
          <p:nvPr/>
        </p:nvSpPr>
        <p:spPr bwMode="auto">
          <a:xfrm>
            <a:off x="3198441" y="2352491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6 w 1026"/>
              <a:gd name="T3" fmla="*/ 66 h 68"/>
              <a:gd name="T4" fmla="*/ 818 w 1026"/>
              <a:gd name="T5" fmla="*/ 66 h 68"/>
              <a:gd name="T6" fmla="*/ 123 w 1026"/>
              <a:gd name="T7" fmla="*/ 66 h 68"/>
              <a:gd name="T8" fmla="*/ 0 w 1026"/>
              <a:gd name="T9" fmla="*/ 66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21 w 1026"/>
              <a:gd name="T17" fmla="*/ 68 h 68"/>
              <a:gd name="T18" fmla="*/ 986 w 1026"/>
              <a:gd name="T19" fmla="*/ 68 h 68"/>
              <a:gd name="T20" fmla="*/ 1026 w 1026"/>
              <a:gd name="T21" fmla="*/ 0 h 68"/>
              <a:gd name="T22" fmla="*/ 1026 w 1026"/>
              <a:gd name="T23" fmla="*/ 0 h 68"/>
              <a:gd name="T24" fmla="*/ 1026 w 1026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6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D1D1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1654"/>
          <p:cNvSpPr>
            <a:spLocks/>
          </p:cNvSpPr>
          <p:nvPr/>
        </p:nvSpPr>
        <p:spPr bwMode="auto">
          <a:xfrm>
            <a:off x="3198441" y="2352491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6 w 1026"/>
              <a:gd name="T3" fmla="*/ 66 h 68"/>
              <a:gd name="T4" fmla="*/ 818 w 1026"/>
              <a:gd name="T5" fmla="*/ 66 h 68"/>
              <a:gd name="T6" fmla="*/ 123 w 1026"/>
              <a:gd name="T7" fmla="*/ 66 h 68"/>
              <a:gd name="T8" fmla="*/ 0 w 1026"/>
              <a:gd name="T9" fmla="*/ 66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21 w 1026"/>
              <a:gd name="T17" fmla="*/ 68 h 68"/>
              <a:gd name="T18" fmla="*/ 986 w 1026"/>
              <a:gd name="T19" fmla="*/ 68 h 68"/>
              <a:gd name="T20" fmla="*/ 1026 w 1026"/>
              <a:gd name="T21" fmla="*/ 0 h 68"/>
              <a:gd name="T22" fmla="*/ 1026 w 1026"/>
              <a:gd name="T23" fmla="*/ 0 h 68"/>
              <a:gd name="T24" fmla="*/ 1026 w 1026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6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1655"/>
          <p:cNvSpPr>
            <a:spLocks/>
          </p:cNvSpPr>
          <p:nvPr/>
        </p:nvSpPr>
        <p:spPr bwMode="auto">
          <a:xfrm>
            <a:off x="3198441" y="2037715"/>
            <a:ext cx="5786826" cy="629551"/>
          </a:xfrm>
          <a:custGeom>
            <a:avLst/>
            <a:gdLst>
              <a:gd name="T0" fmla="*/ 986 w 1026"/>
              <a:gd name="T1" fmla="*/ 0 h 132"/>
              <a:gd name="T2" fmla="*/ 840 w 1026"/>
              <a:gd name="T3" fmla="*/ 0 h 132"/>
              <a:gd name="T4" fmla="*/ 882 w 1026"/>
              <a:gd name="T5" fmla="*/ 66 h 132"/>
              <a:gd name="T6" fmla="*/ 840 w 1026"/>
              <a:gd name="T7" fmla="*/ 132 h 132"/>
              <a:gd name="T8" fmla="*/ 90 w 1026"/>
              <a:gd name="T9" fmla="*/ 132 h 132"/>
              <a:gd name="T10" fmla="*/ 90 w 1026"/>
              <a:gd name="T11" fmla="*/ 0 h 132"/>
              <a:gd name="T12" fmla="*/ 0 w 1026"/>
              <a:gd name="T13" fmla="*/ 0 h 132"/>
              <a:gd name="T14" fmla="*/ 0 w 1026"/>
              <a:gd name="T15" fmla="*/ 132 h 132"/>
              <a:gd name="T16" fmla="*/ 0 w 1026"/>
              <a:gd name="T17" fmla="*/ 132 h 132"/>
              <a:gd name="T18" fmla="*/ 123 w 1026"/>
              <a:gd name="T19" fmla="*/ 132 h 132"/>
              <a:gd name="T20" fmla="*/ 818 w 1026"/>
              <a:gd name="T21" fmla="*/ 132 h 132"/>
              <a:gd name="T22" fmla="*/ 986 w 1026"/>
              <a:gd name="T23" fmla="*/ 132 h 132"/>
              <a:gd name="T24" fmla="*/ 1026 w 1026"/>
              <a:gd name="T25" fmla="*/ 66 h 132"/>
              <a:gd name="T26" fmla="*/ 1026 w 1026"/>
              <a:gd name="T27" fmla="*/ 66 h 132"/>
              <a:gd name="T28" fmla="*/ 986 w 1026"/>
              <a:gd name="T29" fmla="*/ 0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132">
                <a:moveTo>
                  <a:pt x="986" y="0"/>
                </a:moveTo>
                <a:lnTo>
                  <a:pt x="840" y="0"/>
                </a:lnTo>
                <a:lnTo>
                  <a:pt x="882" y="66"/>
                </a:lnTo>
                <a:lnTo>
                  <a:pt x="840" y="132"/>
                </a:lnTo>
                <a:lnTo>
                  <a:pt x="90" y="132"/>
                </a:lnTo>
                <a:lnTo>
                  <a:pt x="90" y="0"/>
                </a:lnTo>
                <a:lnTo>
                  <a:pt x="0" y="0"/>
                </a:lnTo>
                <a:lnTo>
                  <a:pt x="0" y="132"/>
                </a:lnTo>
                <a:lnTo>
                  <a:pt x="0" y="132"/>
                </a:lnTo>
                <a:lnTo>
                  <a:pt x="123" y="132"/>
                </a:lnTo>
                <a:lnTo>
                  <a:pt x="818" y="132"/>
                </a:lnTo>
                <a:lnTo>
                  <a:pt x="986" y="132"/>
                </a:lnTo>
                <a:lnTo>
                  <a:pt x="1026" y="66"/>
                </a:lnTo>
                <a:lnTo>
                  <a:pt x="1026" y="66"/>
                </a:lnTo>
                <a:lnTo>
                  <a:pt x="986" y="0"/>
                </a:lnTo>
                <a:close/>
              </a:path>
            </a:pathLst>
          </a:custGeom>
          <a:solidFill>
            <a:srgbClr val="CFCFD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1656"/>
          <p:cNvSpPr>
            <a:spLocks/>
          </p:cNvSpPr>
          <p:nvPr/>
        </p:nvSpPr>
        <p:spPr bwMode="auto">
          <a:xfrm>
            <a:off x="3198441" y="2037715"/>
            <a:ext cx="5786826" cy="629551"/>
          </a:xfrm>
          <a:custGeom>
            <a:avLst/>
            <a:gdLst>
              <a:gd name="T0" fmla="*/ 986 w 1026"/>
              <a:gd name="T1" fmla="*/ 0 h 132"/>
              <a:gd name="T2" fmla="*/ 840 w 1026"/>
              <a:gd name="T3" fmla="*/ 0 h 132"/>
              <a:gd name="T4" fmla="*/ 882 w 1026"/>
              <a:gd name="T5" fmla="*/ 66 h 132"/>
              <a:gd name="T6" fmla="*/ 840 w 1026"/>
              <a:gd name="T7" fmla="*/ 132 h 132"/>
              <a:gd name="T8" fmla="*/ 90 w 1026"/>
              <a:gd name="T9" fmla="*/ 132 h 132"/>
              <a:gd name="T10" fmla="*/ 90 w 1026"/>
              <a:gd name="T11" fmla="*/ 0 h 132"/>
              <a:gd name="T12" fmla="*/ 0 w 1026"/>
              <a:gd name="T13" fmla="*/ 0 h 132"/>
              <a:gd name="T14" fmla="*/ 0 w 1026"/>
              <a:gd name="T15" fmla="*/ 132 h 132"/>
              <a:gd name="T16" fmla="*/ 0 w 1026"/>
              <a:gd name="T17" fmla="*/ 132 h 132"/>
              <a:gd name="T18" fmla="*/ 123 w 1026"/>
              <a:gd name="T19" fmla="*/ 132 h 132"/>
              <a:gd name="T20" fmla="*/ 818 w 1026"/>
              <a:gd name="T21" fmla="*/ 132 h 132"/>
              <a:gd name="T22" fmla="*/ 986 w 1026"/>
              <a:gd name="T23" fmla="*/ 132 h 132"/>
              <a:gd name="T24" fmla="*/ 1026 w 1026"/>
              <a:gd name="T25" fmla="*/ 66 h 132"/>
              <a:gd name="T26" fmla="*/ 1026 w 1026"/>
              <a:gd name="T27" fmla="*/ 66 h 132"/>
              <a:gd name="T28" fmla="*/ 986 w 1026"/>
              <a:gd name="T29" fmla="*/ 0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132">
                <a:moveTo>
                  <a:pt x="986" y="0"/>
                </a:moveTo>
                <a:lnTo>
                  <a:pt x="840" y="0"/>
                </a:lnTo>
                <a:lnTo>
                  <a:pt x="882" y="66"/>
                </a:lnTo>
                <a:lnTo>
                  <a:pt x="840" y="132"/>
                </a:lnTo>
                <a:lnTo>
                  <a:pt x="90" y="132"/>
                </a:lnTo>
                <a:lnTo>
                  <a:pt x="90" y="0"/>
                </a:lnTo>
                <a:lnTo>
                  <a:pt x="0" y="0"/>
                </a:lnTo>
                <a:lnTo>
                  <a:pt x="0" y="132"/>
                </a:lnTo>
                <a:lnTo>
                  <a:pt x="0" y="132"/>
                </a:lnTo>
                <a:lnTo>
                  <a:pt x="123" y="132"/>
                </a:lnTo>
                <a:lnTo>
                  <a:pt x="818" y="132"/>
                </a:lnTo>
                <a:lnTo>
                  <a:pt x="986" y="132"/>
                </a:lnTo>
                <a:lnTo>
                  <a:pt x="1026" y="66"/>
                </a:lnTo>
                <a:lnTo>
                  <a:pt x="1026" y="66"/>
                </a:lnTo>
                <a:lnTo>
                  <a:pt x="98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Freeform 1657"/>
          <p:cNvSpPr>
            <a:spLocks/>
          </p:cNvSpPr>
          <p:nvPr/>
        </p:nvSpPr>
        <p:spPr bwMode="auto">
          <a:xfrm>
            <a:off x="3254843" y="3301589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3 w 1026"/>
              <a:gd name="T3" fmla="*/ 66 h 66"/>
              <a:gd name="T4" fmla="*/ 818 w 1026"/>
              <a:gd name="T5" fmla="*/ 66 h 66"/>
              <a:gd name="T6" fmla="*/ 120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123 w 1026"/>
              <a:gd name="T13" fmla="*/ 66 h 66"/>
              <a:gd name="T14" fmla="*/ 818 w 1026"/>
              <a:gd name="T15" fmla="*/ 66 h 66"/>
              <a:gd name="T16" fmla="*/ 986 w 1026"/>
              <a:gd name="T17" fmla="*/ 66 h 66"/>
              <a:gd name="T18" fmla="*/ 1026 w 1026"/>
              <a:gd name="T19" fmla="*/ 0 h 66"/>
              <a:gd name="T20" fmla="*/ 1026 w 1026"/>
              <a:gd name="T21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3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18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F3F3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1658"/>
          <p:cNvSpPr>
            <a:spLocks/>
          </p:cNvSpPr>
          <p:nvPr/>
        </p:nvSpPr>
        <p:spPr bwMode="auto">
          <a:xfrm>
            <a:off x="3254843" y="3301589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3 w 1026"/>
              <a:gd name="T3" fmla="*/ 66 h 66"/>
              <a:gd name="T4" fmla="*/ 818 w 1026"/>
              <a:gd name="T5" fmla="*/ 66 h 66"/>
              <a:gd name="T6" fmla="*/ 120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123 w 1026"/>
              <a:gd name="T13" fmla="*/ 66 h 66"/>
              <a:gd name="T14" fmla="*/ 818 w 1026"/>
              <a:gd name="T15" fmla="*/ 66 h 66"/>
              <a:gd name="T16" fmla="*/ 986 w 1026"/>
              <a:gd name="T17" fmla="*/ 66 h 66"/>
              <a:gd name="T18" fmla="*/ 1026 w 1026"/>
              <a:gd name="T19" fmla="*/ 0 h 66"/>
              <a:gd name="T20" fmla="*/ 1026 w 1026"/>
              <a:gd name="T21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3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18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Freeform 1659"/>
          <p:cNvSpPr>
            <a:spLocks/>
          </p:cNvSpPr>
          <p:nvPr/>
        </p:nvSpPr>
        <p:spPr bwMode="auto">
          <a:xfrm>
            <a:off x="3254843" y="3287279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3 w 1026"/>
              <a:gd name="T3" fmla="*/ 69 h 69"/>
              <a:gd name="T4" fmla="*/ 818 w 1026"/>
              <a:gd name="T5" fmla="*/ 69 h 69"/>
              <a:gd name="T6" fmla="*/ 120 w 1026"/>
              <a:gd name="T7" fmla="*/ 69 h 69"/>
              <a:gd name="T8" fmla="*/ 0 w 1026"/>
              <a:gd name="T9" fmla="*/ 69 h 69"/>
              <a:gd name="T10" fmla="*/ 0 w 1026"/>
              <a:gd name="T11" fmla="*/ 69 h 69"/>
              <a:gd name="T12" fmla="*/ 0 w 1026"/>
              <a:gd name="T13" fmla="*/ 69 h 69"/>
              <a:gd name="T14" fmla="*/ 120 w 1026"/>
              <a:gd name="T15" fmla="*/ 69 h 69"/>
              <a:gd name="T16" fmla="*/ 818 w 1026"/>
              <a:gd name="T17" fmla="*/ 69 h 69"/>
              <a:gd name="T18" fmla="*/ 983 w 1026"/>
              <a:gd name="T19" fmla="*/ 69 h 69"/>
              <a:gd name="T20" fmla="*/ 1026 w 1026"/>
              <a:gd name="T21" fmla="*/ 3 h 69"/>
              <a:gd name="T22" fmla="*/ 1026 w 1026"/>
              <a:gd name="T23" fmla="*/ 3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3" y="69"/>
                </a:lnTo>
                <a:lnTo>
                  <a:pt x="818" y="69"/>
                </a:lnTo>
                <a:lnTo>
                  <a:pt x="120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120" y="69"/>
                </a:lnTo>
                <a:lnTo>
                  <a:pt x="818" y="69"/>
                </a:lnTo>
                <a:lnTo>
                  <a:pt x="983" y="69"/>
                </a:lnTo>
                <a:lnTo>
                  <a:pt x="1026" y="3"/>
                </a:lnTo>
                <a:lnTo>
                  <a:pt x="1026" y="3"/>
                </a:lnTo>
                <a:lnTo>
                  <a:pt x="1026" y="0"/>
                </a:lnTo>
                <a:close/>
              </a:path>
            </a:pathLst>
          </a:custGeom>
          <a:solidFill>
            <a:srgbClr val="F1F1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1660"/>
          <p:cNvSpPr>
            <a:spLocks/>
          </p:cNvSpPr>
          <p:nvPr/>
        </p:nvSpPr>
        <p:spPr bwMode="auto">
          <a:xfrm>
            <a:off x="3254843" y="3287279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3 w 1026"/>
              <a:gd name="T3" fmla="*/ 69 h 69"/>
              <a:gd name="T4" fmla="*/ 818 w 1026"/>
              <a:gd name="T5" fmla="*/ 69 h 69"/>
              <a:gd name="T6" fmla="*/ 120 w 1026"/>
              <a:gd name="T7" fmla="*/ 69 h 69"/>
              <a:gd name="T8" fmla="*/ 0 w 1026"/>
              <a:gd name="T9" fmla="*/ 69 h 69"/>
              <a:gd name="T10" fmla="*/ 0 w 1026"/>
              <a:gd name="T11" fmla="*/ 69 h 69"/>
              <a:gd name="T12" fmla="*/ 0 w 1026"/>
              <a:gd name="T13" fmla="*/ 69 h 69"/>
              <a:gd name="T14" fmla="*/ 120 w 1026"/>
              <a:gd name="T15" fmla="*/ 69 h 69"/>
              <a:gd name="T16" fmla="*/ 818 w 1026"/>
              <a:gd name="T17" fmla="*/ 69 h 69"/>
              <a:gd name="T18" fmla="*/ 983 w 1026"/>
              <a:gd name="T19" fmla="*/ 69 h 69"/>
              <a:gd name="T20" fmla="*/ 1026 w 1026"/>
              <a:gd name="T21" fmla="*/ 3 h 69"/>
              <a:gd name="T22" fmla="*/ 1026 w 1026"/>
              <a:gd name="T23" fmla="*/ 3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3" y="69"/>
                </a:lnTo>
                <a:lnTo>
                  <a:pt x="818" y="69"/>
                </a:lnTo>
                <a:lnTo>
                  <a:pt x="120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120" y="69"/>
                </a:lnTo>
                <a:lnTo>
                  <a:pt x="818" y="69"/>
                </a:lnTo>
                <a:lnTo>
                  <a:pt x="983" y="69"/>
                </a:lnTo>
                <a:lnTo>
                  <a:pt x="1026" y="3"/>
                </a:lnTo>
                <a:lnTo>
                  <a:pt x="1026" y="3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Freeform 1661"/>
          <p:cNvSpPr>
            <a:spLocks/>
          </p:cNvSpPr>
          <p:nvPr/>
        </p:nvSpPr>
        <p:spPr bwMode="auto">
          <a:xfrm>
            <a:off x="3237925" y="3287279"/>
            <a:ext cx="5803749" cy="329085"/>
          </a:xfrm>
          <a:custGeom>
            <a:avLst/>
            <a:gdLst>
              <a:gd name="T0" fmla="*/ 1026 w 1029"/>
              <a:gd name="T1" fmla="*/ 0 h 69"/>
              <a:gd name="T2" fmla="*/ 986 w 1029"/>
              <a:gd name="T3" fmla="*/ 67 h 69"/>
              <a:gd name="T4" fmla="*/ 821 w 1029"/>
              <a:gd name="T5" fmla="*/ 67 h 69"/>
              <a:gd name="T6" fmla="*/ 123 w 1029"/>
              <a:gd name="T7" fmla="*/ 67 h 69"/>
              <a:gd name="T8" fmla="*/ 0 w 1029"/>
              <a:gd name="T9" fmla="*/ 67 h 69"/>
              <a:gd name="T10" fmla="*/ 0 w 1029"/>
              <a:gd name="T11" fmla="*/ 69 h 69"/>
              <a:gd name="T12" fmla="*/ 3 w 1029"/>
              <a:gd name="T13" fmla="*/ 69 h 69"/>
              <a:gd name="T14" fmla="*/ 123 w 1029"/>
              <a:gd name="T15" fmla="*/ 69 h 69"/>
              <a:gd name="T16" fmla="*/ 821 w 1029"/>
              <a:gd name="T17" fmla="*/ 69 h 69"/>
              <a:gd name="T18" fmla="*/ 986 w 1029"/>
              <a:gd name="T19" fmla="*/ 69 h 69"/>
              <a:gd name="T20" fmla="*/ 1029 w 1029"/>
              <a:gd name="T21" fmla="*/ 0 h 69"/>
              <a:gd name="T22" fmla="*/ 1029 w 1029"/>
              <a:gd name="T23" fmla="*/ 0 h 69"/>
              <a:gd name="T24" fmla="*/ 1026 w 1029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9" h="69">
                <a:moveTo>
                  <a:pt x="1026" y="0"/>
                </a:moveTo>
                <a:lnTo>
                  <a:pt x="986" y="67"/>
                </a:lnTo>
                <a:lnTo>
                  <a:pt x="821" y="67"/>
                </a:lnTo>
                <a:lnTo>
                  <a:pt x="123" y="67"/>
                </a:lnTo>
                <a:lnTo>
                  <a:pt x="0" y="67"/>
                </a:lnTo>
                <a:lnTo>
                  <a:pt x="0" y="69"/>
                </a:lnTo>
                <a:lnTo>
                  <a:pt x="3" y="69"/>
                </a:lnTo>
                <a:lnTo>
                  <a:pt x="123" y="69"/>
                </a:lnTo>
                <a:lnTo>
                  <a:pt x="821" y="69"/>
                </a:lnTo>
                <a:lnTo>
                  <a:pt x="986" y="69"/>
                </a:lnTo>
                <a:lnTo>
                  <a:pt x="1029" y="0"/>
                </a:lnTo>
                <a:lnTo>
                  <a:pt x="1029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F0F0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1662"/>
          <p:cNvSpPr>
            <a:spLocks/>
          </p:cNvSpPr>
          <p:nvPr/>
        </p:nvSpPr>
        <p:spPr bwMode="auto">
          <a:xfrm>
            <a:off x="3237925" y="3287279"/>
            <a:ext cx="5803749" cy="329085"/>
          </a:xfrm>
          <a:custGeom>
            <a:avLst/>
            <a:gdLst>
              <a:gd name="T0" fmla="*/ 1026 w 1029"/>
              <a:gd name="T1" fmla="*/ 0 h 69"/>
              <a:gd name="T2" fmla="*/ 986 w 1029"/>
              <a:gd name="T3" fmla="*/ 67 h 69"/>
              <a:gd name="T4" fmla="*/ 821 w 1029"/>
              <a:gd name="T5" fmla="*/ 67 h 69"/>
              <a:gd name="T6" fmla="*/ 123 w 1029"/>
              <a:gd name="T7" fmla="*/ 67 h 69"/>
              <a:gd name="T8" fmla="*/ 0 w 1029"/>
              <a:gd name="T9" fmla="*/ 67 h 69"/>
              <a:gd name="T10" fmla="*/ 0 w 1029"/>
              <a:gd name="T11" fmla="*/ 69 h 69"/>
              <a:gd name="T12" fmla="*/ 3 w 1029"/>
              <a:gd name="T13" fmla="*/ 69 h 69"/>
              <a:gd name="T14" fmla="*/ 123 w 1029"/>
              <a:gd name="T15" fmla="*/ 69 h 69"/>
              <a:gd name="T16" fmla="*/ 821 w 1029"/>
              <a:gd name="T17" fmla="*/ 69 h 69"/>
              <a:gd name="T18" fmla="*/ 986 w 1029"/>
              <a:gd name="T19" fmla="*/ 69 h 69"/>
              <a:gd name="T20" fmla="*/ 1029 w 1029"/>
              <a:gd name="T21" fmla="*/ 0 h 69"/>
              <a:gd name="T22" fmla="*/ 1029 w 1029"/>
              <a:gd name="T23" fmla="*/ 0 h 69"/>
              <a:gd name="T24" fmla="*/ 1026 w 1029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9" h="69">
                <a:moveTo>
                  <a:pt x="1026" y="0"/>
                </a:moveTo>
                <a:lnTo>
                  <a:pt x="986" y="67"/>
                </a:lnTo>
                <a:lnTo>
                  <a:pt x="821" y="67"/>
                </a:lnTo>
                <a:lnTo>
                  <a:pt x="123" y="67"/>
                </a:lnTo>
                <a:lnTo>
                  <a:pt x="0" y="67"/>
                </a:lnTo>
                <a:lnTo>
                  <a:pt x="0" y="69"/>
                </a:lnTo>
                <a:lnTo>
                  <a:pt x="3" y="69"/>
                </a:lnTo>
                <a:lnTo>
                  <a:pt x="123" y="69"/>
                </a:lnTo>
                <a:lnTo>
                  <a:pt x="821" y="69"/>
                </a:lnTo>
                <a:lnTo>
                  <a:pt x="986" y="69"/>
                </a:lnTo>
                <a:lnTo>
                  <a:pt x="1029" y="0"/>
                </a:lnTo>
                <a:lnTo>
                  <a:pt x="1029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Freeform 1663"/>
          <p:cNvSpPr>
            <a:spLocks/>
          </p:cNvSpPr>
          <p:nvPr/>
        </p:nvSpPr>
        <p:spPr bwMode="auto">
          <a:xfrm>
            <a:off x="3237925" y="3287279"/>
            <a:ext cx="5786826" cy="319547"/>
          </a:xfrm>
          <a:custGeom>
            <a:avLst/>
            <a:gdLst>
              <a:gd name="T0" fmla="*/ 1026 w 1026"/>
              <a:gd name="T1" fmla="*/ 0 h 67"/>
              <a:gd name="T2" fmla="*/ 986 w 1026"/>
              <a:gd name="T3" fmla="*/ 67 h 67"/>
              <a:gd name="T4" fmla="*/ 821 w 1026"/>
              <a:gd name="T5" fmla="*/ 67 h 67"/>
              <a:gd name="T6" fmla="*/ 123 w 1026"/>
              <a:gd name="T7" fmla="*/ 67 h 67"/>
              <a:gd name="T8" fmla="*/ 0 w 1026"/>
              <a:gd name="T9" fmla="*/ 67 h 67"/>
              <a:gd name="T10" fmla="*/ 0 w 1026"/>
              <a:gd name="T11" fmla="*/ 67 h 67"/>
              <a:gd name="T12" fmla="*/ 0 w 1026"/>
              <a:gd name="T13" fmla="*/ 67 h 67"/>
              <a:gd name="T14" fmla="*/ 123 w 1026"/>
              <a:gd name="T15" fmla="*/ 67 h 67"/>
              <a:gd name="T16" fmla="*/ 821 w 1026"/>
              <a:gd name="T17" fmla="*/ 67 h 67"/>
              <a:gd name="T18" fmla="*/ 986 w 1026"/>
              <a:gd name="T19" fmla="*/ 67 h 67"/>
              <a:gd name="T20" fmla="*/ 1026 w 1026"/>
              <a:gd name="T21" fmla="*/ 0 h 67"/>
              <a:gd name="T22" fmla="*/ 1026 w 1026"/>
              <a:gd name="T23" fmla="*/ 0 h 67"/>
              <a:gd name="T24" fmla="*/ 1026 w 1026"/>
              <a:gd name="T25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7">
                <a:moveTo>
                  <a:pt x="1026" y="0"/>
                </a:moveTo>
                <a:lnTo>
                  <a:pt x="986" y="67"/>
                </a:lnTo>
                <a:lnTo>
                  <a:pt x="821" y="67"/>
                </a:lnTo>
                <a:lnTo>
                  <a:pt x="123" y="67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123" y="67"/>
                </a:lnTo>
                <a:lnTo>
                  <a:pt x="821" y="67"/>
                </a:lnTo>
                <a:lnTo>
                  <a:pt x="986" y="67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EEE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Freeform 1664"/>
          <p:cNvSpPr>
            <a:spLocks/>
          </p:cNvSpPr>
          <p:nvPr/>
        </p:nvSpPr>
        <p:spPr bwMode="auto">
          <a:xfrm>
            <a:off x="3237925" y="3287279"/>
            <a:ext cx="5786826" cy="319547"/>
          </a:xfrm>
          <a:custGeom>
            <a:avLst/>
            <a:gdLst>
              <a:gd name="T0" fmla="*/ 1026 w 1026"/>
              <a:gd name="T1" fmla="*/ 0 h 67"/>
              <a:gd name="T2" fmla="*/ 986 w 1026"/>
              <a:gd name="T3" fmla="*/ 67 h 67"/>
              <a:gd name="T4" fmla="*/ 821 w 1026"/>
              <a:gd name="T5" fmla="*/ 67 h 67"/>
              <a:gd name="T6" fmla="*/ 123 w 1026"/>
              <a:gd name="T7" fmla="*/ 67 h 67"/>
              <a:gd name="T8" fmla="*/ 0 w 1026"/>
              <a:gd name="T9" fmla="*/ 67 h 67"/>
              <a:gd name="T10" fmla="*/ 0 w 1026"/>
              <a:gd name="T11" fmla="*/ 67 h 67"/>
              <a:gd name="T12" fmla="*/ 0 w 1026"/>
              <a:gd name="T13" fmla="*/ 67 h 67"/>
              <a:gd name="T14" fmla="*/ 123 w 1026"/>
              <a:gd name="T15" fmla="*/ 67 h 67"/>
              <a:gd name="T16" fmla="*/ 821 w 1026"/>
              <a:gd name="T17" fmla="*/ 67 h 67"/>
              <a:gd name="T18" fmla="*/ 986 w 1026"/>
              <a:gd name="T19" fmla="*/ 67 h 67"/>
              <a:gd name="T20" fmla="*/ 1026 w 1026"/>
              <a:gd name="T21" fmla="*/ 0 h 67"/>
              <a:gd name="T22" fmla="*/ 1026 w 1026"/>
              <a:gd name="T23" fmla="*/ 0 h 67"/>
              <a:gd name="T24" fmla="*/ 1026 w 1026"/>
              <a:gd name="T25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7">
                <a:moveTo>
                  <a:pt x="1026" y="0"/>
                </a:moveTo>
                <a:lnTo>
                  <a:pt x="986" y="67"/>
                </a:lnTo>
                <a:lnTo>
                  <a:pt x="821" y="67"/>
                </a:lnTo>
                <a:lnTo>
                  <a:pt x="123" y="67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123" y="67"/>
                </a:lnTo>
                <a:lnTo>
                  <a:pt x="821" y="67"/>
                </a:lnTo>
                <a:lnTo>
                  <a:pt x="986" y="67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Freeform 1665"/>
          <p:cNvSpPr>
            <a:spLocks/>
          </p:cNvSpPr>
          <p:nvPr/>
        </p:nvSpPr>
        <p:spPr bwMode="auto">
          <a:xfrm>
            <a:off x="3237925" y="3277740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6 w 1026"/>
              <a:gd name="T3" fmla="*/ 69 h 69"/>
              <a:gd name="T4" fmla="*/ 818 w 1026"/>
              <a:gd name="T5" fmla="*/ 69 h 69"/>
              <a:gd name="T6" fmla="*/ 818 w 1026"/>
              <a:gd name="T7" fmla="*/ 69 h 69"/>
              <a:gd name="T8" fmla="*/ 123 w 1026"/>
              <a:gd name="T9" fmla="*/ 69 h 69"/>
              <a:gd name="T10" fmla="*/ 0 w 1026"/>
              <a:gd name="T11" fmla="*/ 69 h 69"/>
              <a:gd name="T12" fmla="*/ 0 w 1026"/>
              <a:gd name="T13" fmla="*/ 69 h 69"/>
              <a:gd name="T14" fmla="*/ 0 w 1026"/>
              <a:gd name="T15" fmla="*/ 69 h 69"/>
              <a:gd name="T16" fmla="*/ 123 w 1026"/>
              <a:gd name="T17" fmla="*/ 69 h 69"/>
              <a:gd name="T18" fmla="*/ 821 w 1026"/>
              <a:gd name="T19" fmla="*/ 69 h 69"/>
              <a:gd name="T20" fmla="*/ 986 w 1026"/>
              <a:gd name="T21" fmla="*/ 69 h 69"/>
              <a:gd name="T22" fmla="*/ 1026 w 1026"/>
              <a:gd name="T23" fmla="*/ 2 h 69"/>
              <a:gd name="T24" fmla="*/ 1026 w 1026"/>
              <a:gd name="T25" fmla="*/ 2 h 69"/>
              <a:gd name="T26" fmla="*/ 1026 w 1026"/>
              <a:gd name="T27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6" y="69"/>
                </a:lnTo>
                <a:lnTo>
                  <a:pt x="818" y="69"/>
                </a:lnTo>
                <a:lnTo>
                  <a:pt x="818" y="69"/>
                </a:lnTo>
                <a:lnTo>
                  <a:pt x="123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21" y="69"/>
                </a:lnTo>
                <a:lnTo>
                  <a:pt x="986" y="69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ECEC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Freeform 1666"/>
          <p:cNvSpPr>
            <a:spLocks/>
          </p:cNvSpPr>
          <p:nvPr/>
        </p:nvSpPr>
        <p:spPr bwMode="auto">
          <a:xfrm>
            <a:off x="3237925" y="3277740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6 w 1026"/>
              <a:gd name="T3" fmla="*/ 69 h 69"/>
              <a:gd name="T4" fmla="*/ 818 w 1026"/>
              <a:gd name="T5" fmla="*/ 69 h 69"/>
              <a:gd name="T6" fmla="*/ 818 w 1026"/>
              <a:gd name="T7" fmla="*/ 69 h 69"/>
              <a:gd name="T8" fmla="*/ 123 w 1026"/>
              <a:gd name="T9" fmla="*/ 69 h 69"/>
              <a:gd name="T10" fmla="*/ 0 w 1026"/>
              <a:gd name="T11" fmla="*/ 69 h 69"/>
              <a:gd name="T12" fmla="*/ 0 w 1026"/>
              <a:gd name="T13" fmla="*/ 69 h 69"/>
              <a:gd name="T14" fmla="*/ 0 w 1026"/>
              <a:gd name="T15" fmla="*/ 69 h 69"/>
              <a:gd name="T16" fmla="*/ 123 w 1026"/>
              <a:gd name="T17" fmla="*/ 69 h 69"/>
              <a:gd name="T18" fmla="*/ 821 w 1026"/>
              <a:gd name="T19" fmla="*/ 69 h 69"/>
              <a:gd name="T20" fmla="*/ 986 w 1026"/>
              <a:gd name="T21" fmla="*/ 69 h 69"/>
              <a:gd name="T22" fmla="*/ 1026 w 1026"/>
              <a:gd name="T23" fmla="*/ 2 h 69"/>
              <a:gd name="T24" fmla="*/ 1026 w 1026"/>
              <a:gd name="T25" fmla="*/ 2 h 69"/>
              <a:gd name="T26" fmla="*/ 1026 w 1026"/>
              <a:gd name="T27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6" y="69"/>
                </a:lnTo>
                <a:lnTo>
                  <a:pt x="818" y="69"/>
                </a:lnTo>
                <a:lnTo>
                  <a:pt x="818" y="69"/>
                </a:lnTo>
                <a:lnTo>
                  <a:pt x="123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21" y="69"/>
                </a:lnTo>
                <a:lnTo>
                  <a:pt x="986" y="69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Freeform 1667"/>
          <p:cNvSpPr>
            <a:spLocks/>
          </p:cNvSpPr>
          <p:nvPr/>
        </p:nvSpPr>
        <p:spPr bwMode="auto">
          <a:xfrm>
            <a:off x="3237925" y="3277740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4 w 1026"/>
              <a:gd name="T3" fmla="*/ 66 h 69"/>
              <a:gd name="T4" fmla="*/ 818 w 1026"/>
              <a:gd name="T5" fmla="*/ 66 h 69"/>
              <a:gd name="T6" fmla="*/ 121 w 1026"/>
              <a:gd name="T7" fmla="*/ 66 h 69"/>
              <a:gd name="T8" fmla="*/ 0 w 1026"/>
              <a:gd name="T9" fmla="*/ 66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818 w 1026"/>
              <a:gd name="T17" fmla="*/ 69 h 69"/>
              <a:gd name="T18" fmla="*/ 818 w 1026"/>
              <a:gd name="T19" fmla="*/ 69 h 69"/>
              <a:gd name="T20" fmla="*/ 986 w 1026"/>
              <a:gd name="T21" fmla="*/ 69 h 69"/>
              <a:gd name="T22" fmla="*/ 1026 w 1026"/>
              <a:gd name="T23" fmla="*/ 0 h 69"/>
              <a:gd name="T24" fmla="*/ 1026 w 1026"/>
              <a:gd name="T25" fmla="*/ 0 h 69"/>
              <a:gd name="T26" fmla="*/ 1026 w 1026"/>
              <a:gd name="T27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1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8" y="69"/>
                </a:lnTo>
                <a:lnTo>
                  <a:pt x="818" y="69"/>
                </a:lnTo>
                <a:lnTo>
                  <a:pt x="986" y="69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BEA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1668"/>
          <p:cNvSpPr>
            <a:spLocks/>
          </p:cNvSpPr>
          <p:nvPr/>
        </p:nvSpPr>
        <p:spPr bwMode="auto">
          <a:xfrm>
            <a:off x="3237925" y="3277740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4 w 1026"/>
              <a:gd name="T3" fmla="*/ 66 h 69"/>
              <a:gd name="T4" fmla="*/ 818 w 1026"/>
              <a:gd name="T5" fmla="*/ 66 h 69"/>
              <a:gd name="T6" fmla="*/ 121 w 1026"/>
              <a:gd name="T7" fmla="*/ 66 h 69"/>
              <a:gd name="T8" fmla="*/ 0 w 1026"/>
              <a:gd name="T9" fmla="*/ 66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818 w 1026"/>
              <a:gd name="T17" fmla="*/ 69 h 69"/>
              <a:gd name="T18" fmla="*/ 818 w 1026"/>
              <a:gd name="T19" fmla="*/ 69 h 69"/>
              <a:gd name="T20" fmla="*/ 986 w 1026"/>
              <a:gd name="T21" fmla="*/ 69 h 69"/>
              <a:gd name="T22" fmla="*/ 1026 w 1026"/>
              <a:gd name="T23" fmla="*/ 0 h 69"/>
              <a:gd name="T24" fmla="*/ 1026 w 1026"/>
              <a:gd name="T25" fmla="*/ 0 h 69"/>
              <a:gd name="T26" fmla="*/ 1026 w 1026"/>
              <a:gd name="T27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1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8" y="69"/>
                </a:lnTo>
                <a:lnTo>
                  <a:pt x="818" y="69"/>
                </a:lnTo>
                <a:lnTo>
                  <a:pt x="986" y="69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Freeform 1669"/>
          <p:cNvSpPr>
            <a:spLocks/>
          </p:cNvSpPr>
          <p:nvPr/>
        </p:nvSpPr>
        <p:spPr bwMode="auto">
          <a:xfrm>
            <a:off x="3237925" y="3277740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4 w 1026"/>
              <a:gd name="T3" fmla="*/ 66 h 66"/>
              <a:gd name="T4" fmla="*/ 818 w 1026"/>
              <a:gd name="T5" fmla="*/ 66 h 66"/>
              <a:gd name="T6" fmla="*/ 121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1 w 1026"/>
              <a:gd name="T15" fmla="*/ 66 h 66"/>
              <a:gd name="T16" fmla="*/ 818 w 1026"/>
              <a:gd name="T17" fmla="*/ 66 h 66"/>
              <a:gd name="T18" fmla="*/ 984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1" y="66"/>
                </a:lnTo>
                <a:lnTo>
                  <a:pt x="818" y="66"/>
                </a:lnTo>
                <a:lnTo>
                  <a:pt x="984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9E9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1670"/>
          <p:cNvSpPr>
            <a:spLocks/>
          </p:cNvSpPr>
          <p:nvPr/>
        </p:nvSpPr>
        <p:spPr bwMode="auto">
          <a:xfrm>
            <a:off x="3237925" y="3277740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4 w 1026"/>
              <a:gd name="T3" fmla="*/ 66 h 66"/>
              <a:gd name="T4" fmla="*/ 818 w 1026"/>
              <a:gd name="T5" fmla="*/ 66 h 66"/>
              <a:gd name="T6" fmla="*/ 121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1 w 1026"/>
              <a:gd name="T15" fmla="*/ 66 h 66"/>
              <a:gd name="T16" fmla="*/ 818 w 1026"/>
              <a:gd name="T17" fmla="*/ 66 h 66"/>
              <a:gd name="T18" fmla="*/ 984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1" y="66"/>
                </a:lnTo>
                <a:lnTo>
                  <a:pt x="818" y="66"/>
                </a:lnTo>
                <a:lnTo>
                  <a:pt x="984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Freeform 1671"/>
          <p:cNvSpPr>
            <a:spLocks/>
          </p:cNvSpPr>
          <p:nvPr/>
        </p:nvSpPr>
        <p:spPr bwMode="auto">
          <a:xfrm>
            <a:off x="3226644" y="3268202"/>
            <a:ext cx="5798106" cy="324314"/>
          </a:xfrm>
          <a:custGeom>
            <a:avLst/>
            <a:gdLst>
              <a:gd name="T0" fmla="*/ 1026 w 1028"/>
              <a:gd name="T1" fmla="*/ 0 h 68"/>
              <a:gd name="T2" fmla="*/ 986 w 1028"/>
              <a:gd name="T3" fmla="*/ 66 h 68"/>
              <a:gd name="T4" fmla="*/ 820 w 1028"/>
              <a:gd name="T5" fmla="*/ 66 h 68"/>
              <a:gd name="T6" fmla="*/ 123 w 1028"/>
              <a:gd name="T7" fmla="*/ 66 h 68"/>
              <a:gd name="T8" fmla="*/ 0 w 1028"/>
              <a:gd name="T9" fmla="*/ 66 h 68"/>
              <a:gd name="T10" fmla="*/ 0 w 1028"/>
              <a:gd name="T11" fmla="*/ 68 h 68"/>
              <a:gd name="T12" fmla="*/ 2 w 1028"/>
              <a:gd name="T13" fmla="*/ 68 h 68"/>
              <a:gd name="T14" fmla="*/ 123 w 1028"/>
              <a:gd name="T15" fmla="*/ 68 h 68"/>
              <a:gd name="T16" fmla="*/ 820 w 1028"/>
              <a:gd name="T17" fmla="*/ 68 h 68"/>
              <a:gd name="T18" fmla="*/ 986 w 1028"/>
              <a:gd name="T19" fmla="*/ 68 h 68"/>
              <a:gd name="T20" fmla="*/ 1028 w 1028"/>
              <a:gd name="T21" fmla="*/ 2 h 68"/>
              <a:gd name="T22" fmla="*/ 1028 w 1028"/>
              <a:gd name="T23" fmla="*/ 2 h 68"/>
              <a:gd name="T24" fmla="*/ 1026 w 1028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8" h="68">
                <a:moveTo>
                  <a:pt x="1026" y="0"/>
                </a:moveTo>
                <a:lnTo>
                  <a:pt x="986" y="66"/>
                </a:lnTo>
                <a:lnTo>
                  <a:pt x="820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2" y="68"/>
                </a:lnTo>
                <a:lnTo>
                  <a:pt x="123" y="68"/>
                </a:lnTo>
                <a:lnTo>
                  <a:pt x="820" y="68"/>
                </a:lnTo>
                <a:lnTo>
                  <a:pt x="986" y="68"/>
                </a:lnTo>
                <a:lnTo>
                  <a:pt x="1028" y="2"/>
                </a:lnTo>
                <a:lnTo>
                  <a:pt x="1028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E7E7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Freeform 1672"/>
          <p:cNvSpPr>
            <a:spLocks/>
          </p:cNvSpPr>
          <p:nvPr/>
        </p:nvSpPr>
        <p:spPr bwMode="auto">
          <a:xfrm>
            <a:off x="3226644" y="3268202"/>
            <a:ext cx="5798106" cy="324314"/>
          </a:xfrm>
          <a:custGeom>
            <a:avLst/>
            <a:gdLst>
              <a:gd name="T0" fmla="*/ 1026 w 1028"/>
              <a:gd name="T1" fmla="*/ 0 h 68"/>
              <a:gd name="T2" fmla="*/ 986 w 1028"/>
              <a:gd name="T3" fmla="*/ 66 h 68"/>
              <a:gd name="T4" fmla="*/ 820 w 1028"/>
              <a:gd name="T5" fmla="*/ 66 h 68"/>
              <a:gd name="T6" fmla="*/ 123 w 1028"/>
              <a:gd name="T7" fmla="*/ 66 h 68"/>
              <a:gd name="T8" fmla="*/ 0 w 1028"/>
              <a:gd name="T9" fmla="*/ 66 h 68"/>
              <a:gd name="T10" fmla="*/ 0 w 1028"/>
              <a:gd name="T11" fmla="*/ 68 h 68"/>
              <a:gd name="T12" fmla="*/ 2 w 1028"/>
              <a:gd name="T13" fmla="*/ 68 h 68"/>
              <a:gd name="T14" fmla="*/ 123 w 1028"/>
              <a:gd name="T15" fmla="*/ 68 h 68"/>
              <a:gd name="T16" fmla="*/ 820 w 1028"/>
              <a:gd name="T17" fmla="*/ 68 h 68"/>
              <a:gd name="T18" fmla="*/ 986 w 1028"/>
              <a:gd name="T19" fmla="*/ 68 h 68"/>
              <a:gd name="T20" fmla="*/ 1028 w 1028"/>
              <a:gd name="T21" fmla="*/ 2 h 68"/>
              <a:gd name="T22" fmla="*/ 1028 w 1028"/>
              <a:gd name="T23" fmla="*/ 2 h 68"/>
              <a:gd name="T24" fmla="*/ 1026 w 1028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8" h="68">
                <a:moveTo>
                  <a:pt x="1026" y="0"/>
                </a:moveTo>
                <a:lnTo>
                  <a:pt x="986" y="66"/>
                </a:lnTo>
                <a:lnTo>
                  <a:pt x="820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2" y="68"/>
                </a:lnTo>
                <a:lnTo>
                  <a:pt x="123" y="68"/>
                </a:lnTo>
                <a:lnTo>
                  <a:pt x="820" y="68"/>
                </a:lnTo>
                <a:lnTo>
                  <a:pt x="986" y="68"/>
                </a:lnTo>
                <a:lnTo>
                  <a:pt x="1028" y="2"/>
                </a:lnTo>
                <a:lnTo>
                  <a:pt x="1028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Freeform 1673"/>
          <p:cNvSpPr>
            <a:spLocks/>
          </p:cNvSpPr>
          <p:nvPr/>
        </p:nvSpPr>
        <p:spPr bwMode="auto">
          <a:xfrm>
            <a:off x="3226644" y="3268202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20 w 1026"/>
              <a:gd name="T5" fmla="*/ 66 h 66"/>
              <a:gd name="T6" fmla="*/ 123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820 w 1026"/>
              <a:gd name="T17" fmla="*/ 66 h 66"/>
              <a:gd name="T18" fmla="*/ 986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20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0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5E5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Freeform 1674"/>
          <p:cNvSpPr>
            <a:spLocks/>
          </p:cNvSpPr>
          <p:nvPr/>
        </p:nvSpPr>
        <p:spPr bwMode="auto">
          <a:xfrm>
            <a:off x="3226644" y="3268202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20 w 1026"/>
              <a:gd name="T5" fmla="*/ 66 h 66"/>
              <a:gd name="T6" fmla="*/ 123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820 w 1026"/>
              <a:gd name="T17" fmla="*/ 66 h 66"/>
              <a:gd name="T18" fmla="*/ 986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20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0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Freeform 1675"/>
          <p:cNvSpPr>
            <a:spLocks/>
          </p:cNvSpPr>
          <p:nvPr/>
        </p:nvSpPr>
        <p:spPr bwMode="auto">
          <a:xfrm>
            <a:off x="3226644" y="3253895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6 w 1026"/>
              <a:gd name="T3" fmla="*/ 69 h 69"/>
              <a:gd name="T4" fmla="*/ 818 w 1026"/>
              <a:gd name="T5" fmla="*/ 69 h 69"/>
              <a:gd name="T6" fmla="*/ 123 w 1026"/>
              <a:gd name="T7" fmla="*/ 69 h 69"/>
              <a:gd name="T8" fmla="*/ 0 w 1026"/>
              <a:gd name="T9" fmla="*/ 69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820 w 1026"/>
              <a:gd name="T17" fmla="*/ 69 h 69"/>
              <a:gd name="T18" fmla="*/ 986 w 1026"/>
              <a:gd name="T19" fmla="*/ 69 h 69"/>
              <a:gd name="T20" fmla="*/ 1026 w 1026"/>
              <a:gd name="T21" fmla="*/ 3 h 69"/>
              <a:gd name="T22" fmla="*/ 1026 w 1026"/>
              <a:gd name="T23" fmla="*/ 3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6" y="69"/>
                </a:lnTo>
                <a:lnTo>
                  <a:pt x="818" y="69"/>
                </a:lnTo>
                <a:lnTo>
                  <a:pt x="123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20" y="69"/>
                </a:lnTo>
                <a:lnTo>
                  <a:pt x="986" y="69"/>
                </a:lnTo>
                <a:lnTo>
                  <a:pt x="1026" y="3"/>
                </a:lnTo>
                <a:lnTo>
                  <a:pt x="1026" y="3"/>
                </a:lnTo>
                <a:lnTo>
                  <a:pt x="1026" y="0"/>
                </a:lnTo>
                <a:close/>
              </a:path>
            </a:pathLst>
          </a:custGeom>
          <a:solidFill>
            <a:srgbClr val="E4E4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Freeform 1676"/>
          <p:cNvSpPr>
            <a:spLocks/>
          </p:cNvSpPr>
          <p:nvPr/>
        </p:nvSpPr>
        <p:spPr bwMode="auto">
          <a:xfrm>
            <a:off x="3226644" y="3253895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6 w 1026"/>
              <a:gd name="T3" fmla="*/ 69 h 69"/>
              <a:gd name="T4" fmla="*/ 818 w 1026"/>
              <a:gd name="T5" fmla="*/ 69 h 69"/>
              <a:gd name="T6" fmla="*/ 123 w 1026"/>
              <a:gd name="T7" fmla="*/ 69 h 69"/>
              <a:gd name="T8" fmla="*/ 0 w 1026"/>
              <a:gd name="T9" fmla="*/ 69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820 w 1026"/>
              <a:gd name="T17" fmla="*/ 69 h 69"/>
              <a:gd name="T18" fmla="*/ 986 w 1026"/>
              <a:gd name="T19" fmla="*/ 69 h 69"/>
              <a:gd name="T20" fmla="*/ 1026 w 1026"/>
              <a:gd name="T21" fmla="*/ 3 h 69"/>
              <a:gd name="T22" fmla="*/ 1026 w 1026"/>
              <a:gd name="T23" fmla="*/ 3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6" y="69"/>
                </a:lnTo>
                <a:lnTo>
                  <a:pt x="818" y="69"/>
                </a:lnTo>
                <a:lnTo>
                  <a:pt x="123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20" y="69"/>
                </a:lnTo>
                <a:lnTo>
                  <a:pt x="986" y="69"/>
                </a:lnTo>
                <a:lnTo>
                  <a:pt x="1026" y="3"/>
                </a:lnTo>
                <a:lnTo>
                  <a:pt x="1026" y="3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Freeform 1677"/>
          <p:cNvSpPr>
            <a:spLocks/>
          </p:cNvSpPr>
          <p:nvPr/>
        </p:nvSpPr>
        <p:spPr bwMode="auto">
          <a:xfrm>
            <a:off x="3226644" y="3253895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4 w 1026"/>
              <a:gd name="T3" fmla="*/ 66 h 69"/>
              <a:gd name="T4" fmla="*/ 818 w 1026"/>
              <a:gd name="T5" fmla="*/ 66 h 69"/>
              <a:gd name="T6" fmla="*/ 123 w 1026"/>
              <a:gd name="T7" fmla="*/ 66 h 69"/>
              <a:gd name="T8" fmla="*/ 0 w 1026"/>
              <a:gd name="T9" fmla="*/ 66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818 w 1026"/>
              <a:gd name="T17" fmla="*/ 69 h 69"/>
              <a:gd name="T18" fmla="*/ 986 w 1026"/>
              <a:gd name="T19" fmla="*/ 69 h 69"/>
              <a:gd name="T20" fmla="*/ 1026 w 1026"/>
              <a:gd name="T21" fmla="*/ 0 h 69"/>
              <a:gd name="T22" fmla="*/ 1026 w 1026"/>
              <a:gd name="T23" fmla="*/ 0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8" y="69"/>
                </a:lnTo>
                <a:lnTo>
                  <a:pt x="986" y="69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2E2E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Freeform 1678"/>
          <p:cNvSpPr>
            <a:spLocks/>
          </p:cNvSpPr>
          <p:nvPr/>
        </p:nvSpPr>
        <p:spPr bwMode="auto">
          <a:xfrm>
            <a:off x="3226644" y="3253895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4 w 1026"/>
              <a:gd name="T3" fmla="*/ 66 h 69"/>
              <a:gd name="T4" fmla="*/ 818 w 1026"/>
              <a:gd name="T5" fmla="*/ 66 h 69"/>
              <a:gd name="T6" fmla="*/ 123 w 1026"/>
              <a:gd name="T7" fmla="*/ 66 h 69"/>
              <a:gd name="T8" fmla="*/ 0 w 1026"/>
              <a:gd name="T9" fmla="*/ 66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818 w 1026"/>
              <a:gd name="T17" fmla="*/ 69 h 69"/>
              <a:gd name="T18" fmla="*/ 986 w 1026"/>
              <a:gd name="T19" fmla="*/ 69 h 69"/>
              <a:gd name="T20" fmla="*/ 1026 w 1026"/>
              <a:gd name="T21" fmla="*/ 0 h 69"/>
              <a:gd name="T22" fmla="*/ 1026 w 1026"/>
              <a:gd name="T23" fmla="*/ 0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8" y="69"/>
                </a:lnTo>
                <a:lnTo>
                  <a:pt x="986" y="69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Freeform 1679"/>
          <p:cNvSpPr>
            <a:spLocks/>
          </p:cNvSpPr>
          <p:nvPr/>
        </p:nvSpPr>
        <p:spPr bwMode="auto">
          <a:xfrm>
            <a:off x="3226644" y="3253895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4 w 1026"/>
              <a:gd name="T3" fmla="*/ 66 h 66"/>
              <a:gd name="T4" fmla="*/ 818 w 1026"/>
              <a:gd name="T5" fmla="*/ 66 h 66"/>
              <a:gd name="T6" fmla="*/ 120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818 w 1026"/>
              <a:gd name="T17" fmla="*/ 66 h 66"/>
              <a:gd name="T18" fmla="*/ 984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18" y="66"/>
                </a:lnTo>
                <a:lnTo>
                  <a:pt x="984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0E0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Freeform 1680"/>
          <p:cNvSpPr>
            <a:spLocks/>
          </p:cNvSpPr>
          <p:nvPr/>
        </p:nvSpPr>
        <p:spPr bwMode="auto">
          <a:xfrm>
            <a:off x="3226644" y="3253895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4 w 1026"/>
              <a:gd name="T3" fmla="*/ 66 h 66"/>
              <a:gd name="T4" fmla="*/ 818 w 1026"/>
              <a:gd name="T5" fmla="*/ 66 h 66"/>
              <a:gd name="T6" fmla="*/ 120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818 w 1026"/>
              <a:gd name="T17" fmla="*/ 66 h 66"/>
              <a:gd name="T18" fmla="*/ 984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18" y="66"/>
                </a:lnTo>
                <a:lnTo>
                  <a:pt x="984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1681"/>
          <p:cNvSpPr>
            <a:spLocks/>
          </p:cNvSpPr>
          <p:nvPr/>
        </p:nvSpPr>
        <p:spPr bwMode="auto">
          <a:xfrm>
            <a:off x="3209722" y="3244357"/>
            <a:ext cx="5803749" cy="324314"/>
          </a:xfrm>
          <a:custGeom>
            <a:avLst/>
            <a:gdLst>
              <a:gd name="T0" fmla="*/ 1027 w 1029"/>
              <a:gd name="T1" fmla="*/ 0 h 68"/>
              <a:gd name="T2" fmla="*/ 987 w 1029"/>
              <a:gd name="T3" fmla="*/ 66 h 68"/>
              <a:gd name="T4" fmla="*/ 821 w 1029"/>
              <a:gd name="T5" fmla="*/ 66 h 68"/>
              <a:gd name="T6" fmla="*/ 123 w 1029"/>
              <a:gd name="T7" fmla="*/ 66 h 68"/>
              <a:gd name="T8" fmla="*/ 123 w 1029"/>
              <a:gd name="T9" fmla="*/ 66 h 68"/>
              <a:gd name="T10" fmla="*/ 0 w 1029"/>
              <a:gd name="T11" fmla="*/ 66 h 68"/>
              <a:gd name="T12" fmla="*/ 0 w 1029"/>
              <a:gd name="T13" fmla="*/ 68 h 68"/>
              <a:gd name="T14" fmla="*/ 3 w 1029"/>
              <a:gd name="T15" fmla="*/ 68 h 68"/>
              <a:gd name="T16" fmla="*/ 123 w 1029"/>
              <a:gd name="T17" fmla="*/ 68 h 68"/>
              <a:gd name="T18" fmla="*/ 821 w 1029"/>
              <a:gd name="T19" fmla="*/ 68 h 68"/>
              <a:gd name="T20" fmla="*/ 987 w 1029"/>
              <a:gd name="T21" fmla="*/ 68 h 68"/>
              <a:gd name="T22" fmla="*/ 1029 w 1029"/>
              <a:gd name="T23" fmla="*/ 2 h 68"/>
              <a:gd name="T24" fmla="*/ 1029 w 1029"/>
              <a:gd name="T25" fmla="*/ 2 h 68"/>
              <a:gd name="T26" fmla="*/ 1027 w 1029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9" h="68">
                <a:moveTo>
                  <a:pt x="1027" y="0"/>
                </a:moveTo>
                <a:lnTo>
                  <a:pt x="987" y="66"/>
                </a:lnTo>
                <a:lnTo>
                  <a:pt x="821" y="66"/>
                </a:lnTo>
                <a:lnTo>
                  <a:pt x="123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3" y="68"/>
                </a:lnTo>
                <a:lnTo>
                  <a:pt x="123" y="68"/>
                </a:lnTo>
                <a:lnTo>
                  <a:pt x="821" y="68"/>
                </a:lnTo>
                <a:lnTo>
                  <a:pt x="987" y="68"/>
                </a:lnTo>
                <a:lnTo>
                  <a:pt x="1029" y="2"/>
                </a:lnTo>
                <a:lnTo>
                  <a:pt x="1029" y="2"/>
                </a:lnTo>
                <a:lnTo>
                  <a:pt x="1027" y="0"/>
                </a:lnTo>
                <a:close/>
              </a:path>
            </a:pathLst>
          </a:custGeom>
          <a:solidFill>
            <a:srgbClr val="DFDF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Freeform 1682"/>
          <p:cNvSpPr>
            <a:spLocks/>
          </p:cNvSpPr>
          <p:nvPr/>
        </p:nvSpPr>
        <p:spPr bwMode="auto">
          <a:xfrm>
            <a:off x="3209722" y="3244357"/>
            <a:ext cx="5803749" cy="324314"/>
          </a:xfrm>
          <a:custGeom>
            <a:avLst/>
            <a:gdLst>
              <a:gd name="T0" fmla="*/ 1027 w 1029"/>
              <a:gd name="T1" fmla="*/ 0 h 68"/>
              <a:gd name="T2" fmla="*/ 987 w 1029"/>
              <a:gd name="T3" fmla="*/ 66 h 68"/>
              <a:gd name="T4" fmla="*/ 821 w 1029"/>
              <a:gd name="T5" fmla="*/ 66 h 68"/>
              <a:gd name="T6" fmla="*/ 123 w 1029"/>
              <a:gd name="T7" fmla="*/ 66 h 68"/>
              <a:gd name="T8" fmla="*/ 123 w 1029"/>
              <a:gd name="T9" fmla="*/ 66 h 68"/>
              <a:gd name="T10" fmla="*/ 0 w 1029"/>
              <a:gd name="T11" fmla="*/ 66 h 68"/>
              <a:gd name="T12" fmla="*/ 0 w 1029"/>
              <a:gd name="T13" fmla="*/ 68 h 68"/>
              <a:gd name="T14" fmla="*/ 3 w 1029"/>
              <a:gd name="T15" fmla="*/ 68 h 68"/>
              <a:gd name="T16" fmla="*/ 123 w 1029"/>
              <a:gd name="T17" fmla="*/ 68 h 68"/>
              <a:gd name="T18" fmla="*/ 821 w 1029"/>
              <a:gd name="T19" fmla="*/ 68 h 68"/>
              <a:gd name="T20" fmla="*/ 987 w 1029"/>
              <a:gd name="T21" fmla="*/ 68 h 68"/>
              <a:gd name="T22" fmla="*/ 1029 w 1029"/>
              <a:gd name="T23" fmla="*/ 2 h 68"/>
              <a:gd name="T24" fmla="*/ 1029 w 1029"/>
              <a:gd name="T25" fmla="*/ 2 h 68"/>
              <a:gd name="T26" fmla="*/ 1027 w 1029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9" h="68">
                <a:moveTo>
                  <a:pt x="1027" y="0"/>
                </a:moveTo>
                <a:lnTo>
                  <a:pt x="987" y="66"/>
                </a:lnTo>
                <a:lnTo>
                  <a:pt x="821" y="66"/>
                </a:lnTo>
                <a:lnTo>
                  <a:pt x="123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3" y="68"/>
                </a:lnTo>
                <a:lnTo>
                  <a:pt x="123" y="68"/>
                </a:lnTo>
                <a:lnTo>
                  <a:pt x="821" y="68"/>
                </a:lnTo>
                <a:lnTo>
                  <a:pt x="987" y="68"/>
                </a:lnTo>
                <a:lnTo>
                  <a:pt x="1029" y="2"/>
                </a:lnTo>
                <a:lnTo>
                  <a:pt x="1029" y="2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Freeform 1683"/>
          <p:cNvSpPr>
            <a:spLocks/>
          </p:cNvSpPr>
          <p:nvPr/>
        </p:nvSpPr>
        <p:spPr bwMode="auto">
          <a:xfrm>
            <a:off x="3209722" y="3244357"/>
            <a:ext cx="5792468" cy="314776"/>
          </a:xfrm>
          <a:custGeom>
            <a:avLst/>
            <a:gdLst>
              <a:gd name="T0" fmla="*/ 1027 w 1027"/>
              <a:gd name="T1" fmla="*/ 0 h 66"/>
              <a:gd name="T2" fmla="*/ 987 w 1027"/>
              <a:gd name="T3" fmla="*/ 66 h 66"/>
              <a:gd name="T4" fmla="*/ 821 w 1027"/>
              <a:gd name="T5" fmla="*/ 66 h 66"/>
              <a:gd name="T6" fmla="*/ 123 w 1027"/>
              <a:gd name="T7" fmla="*/ 66 h 66"/>
              <a:gd name="T8" fmla="*/ 0 w 1027"/>
              <a:gd name="T9" fmla="*/ 66 h 66"/>
              <a:gd name="T10" fmla="*/ 0 w 1027"/>
              <a:gd name="T11" fmla="*/ 66 h 66"/>
              <a:gd name="T12" fmla="*/ 0 w 1027"/>
              <a:gd name="T13" fmla="*/ 66 h 66"/>
              <a:gd name="T14" fmla="*/ 123 w 1027"/>
              <a:gd name="T15" fmla="*/ 66 h 66"/>
              <a:gd name="T16" fmla="*/ 123 w 1027"/>
              <a:gd name="T17" fmla="*/ 66 h 66"/>
              <a:gd name="T18" fmla="*/ 821 w 1027"/>
              <a:gd name="T19" fmla="*/ 66 h 66"/>
              <a:gd name="T20" fmla="*/ 987 w 1027"/>
              <a:gd name="T21" fmla="*/ 66 h 66"/>
              <a:gd name="T22" fmla="*/ 1027 w 1027"/>
              <a:gd name="T23" fmla="*/ 0 h 66"/>
              <a:gd name="T24" fmla="*/ 1027 w 1027"/>
              <a:gd name="T25" fmla="*/ 0 h 66"/>
              <a:gd name="T26" fmla="*/ 1027 w 1027"/>
              <a:gd name="T2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7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123" y="66"/>
                </a:lnTo>
                <a:lnTo>
                  <a:pt x="821" y="66"/>
                </a:lnTo>
                <a:lnTo>
                  <a:pt x="987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D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Freeform 1684"/>
          <p:cNvSpPr>
            <a:spLocks/>
          </p:cNvSpPr>
          <p:nvPr/>
        </p:nvSpPr>
        <p:spPr bwMode="auto">
          <a:xfrm>
            <a:off x="3209722" y="3244357"/>
            <a:ext cx="5792468" cy="314776"/>
          </a:xfrm>
          <a:custGeom>
            <a:avLst/>
            <a:gdLst>
              <a:gd name="T0" fmla="*/ 1027 w 1027"/>
              <a:gd name="T1" fmla="*/ 0 h 66"/>
              <a:gd name="T2" fmla="*/ 987 w 1027"/>
              <a:gd name="T3" fmla="*/ 66 h 66"/>
              <a:gd name="T4" fmla="*/ 821 w 1027"/>
              <a:gd name="T5" fmla="*/ 66 h 66"/>
              <a:gd name="T6" fmla="*/ 123 w 1027"/>
              <a:gd name="T7" fmla="*/ 66 h 66"/>
              <a:gd name="T8" fmla="*/ 0 w 1027"/>
              <a:gd name="T9" fmla="*/ 66 h 66"/>
              <a:gd name="T10" fmla="*/ 0 w 1027"/>
              <a:gd name="T11" fmla="*/ 66 h 66"/>
              <a:gd name="T12" fmla="*/ 0 w 1027"/>
              <a:gd name="T13" fmla="*/ 66 h 66"/>
              <a:gd name="T14" fmla="*/ 123 w 1027"/>
              <a:gd name="T15" fmla="*/ 66 h 66"/>
              <a:gd name="T16" fmla="*/ 123 w 1027"/>
              <a:gd name="T17" fmla="*/ 66 h 66"/>
              <a:gd name="T18" fmla="*/ 821 w 1027"/>
              <a:gd name="T19" fmla="*/ 66 h 66"/>
              <a:gd name="T20" fmla="*/ 987 w 1027"/>
              <a:gd name="T21" fmla="*/ 66 h 66"/>
              <a:gd name="T22" fmla="*/ 1027 w 1027"/>
              <a:gd name="T23" fmla="*/ 0 h 66"/>
              <a:gd name="T24" fmla="*/ 1027 w 1027"/>
              <a:gd name="T25" fmla="*/ 0 h 66"/>
              <a:gd name="T26" fmla="*/ 1027 w 1027"/>
              <a:gd name="T2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7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123" y="66"/>
                </a:lnTo>
                <a:lnTo>
                  <a:pt x="821" y="66"/>
                </a:lnTo>
                <a:lnTo>
                  <a:pt x="987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Freeform 1685"/>
          <p:cNvSpPr>
            <a:spLocks/>
          </p:cNvSpPr>
          <p:nvPr/>
        </p:nvSpPr>
        <p:spPr bwMode="auto">
          <a:xfrm>
            <a:off x="3209722" y="3230047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7 w 1027"/>
              <a:gd name="T3" fmla="*/ 69 h 69"/>
              <a:gd name="T4" fmla="*/ 819 w 1027"/>
              <a:gd name="T5" fmla="*/ 69 h 69"/>
              <a:gd name="T6" fmla="*/ 123 w 1027"/>
              <a:gd name="T7" fmla="*/ 69 h 69"/>
              <a:gd name="T8" fmla="*/ 0 w 1027"/>
              <a:gd name="T9" fmla="*/ 69 h 69"/>
              <a:gd name="T10" fmla="*/ 0 w 1027"/>
              <a:gd name="T11" fmla="*/ 69 h 69"/>
              <a:gd name="T12" fmla="*/ 0 w 1027"/>
              <a:gd name="T13" fmla="*/ 69 h 69"/>
              <a:gd name="T14" fmla="*/ 123 w 1027"/>
              <a:gd name="T15" fmla="*/ 69 h 69"/>
              <a:gd name="T16" fmla="*/ 821 w 1027"/>
              <a:gd name="T17" fmla="*/ 69 h 69"/>
              <a:gd name="T18" fmla="*/ 987 w 1027"/>
              <a:gd name="T19" fmla="*/ 69 h 69"/>
              <a:gd name="T20" fmla="*/ 1027 w 1027"/>
              <a:gd name="T21" fmla="*/ 3 h 69"/>
              <a:gd name="T22" fmla="*/ 1027 w 1027"/>
              <a:gd name="T23" fmla="*/ 3 h 69"/>
              <a:gd name="T24" fmla="*/ 1027 w 1027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7" y="69"/>
                </a:lnTo>
                <a:lnTo>
                  <a:pt x="819" y="69"/>
                </a:lnTo>
                <a:lnTo>
                  <a:pt x="123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21" y="69"/>
                </a:lnTo>
                <a:lnTo>
                  <a:pt x="987" y="69"/>
                </a:lnTo>
                <a:lnTo>
                  <a:pt x="1027" y="3"/>
                </a:lnTo>
                <a:lnTo>
                  <a:pt x="1027" y="3"/>
                </a:lnTo>
                <a:lnTo>
                  <a:pt x="1027" y="0"/>
                </a:lnTo>
                <a:close/>
              </a:path>
            </a:pathLst>
          </a:custGeom>
          <a:solidFill>
            <a:srgbClr val="DBDB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Freeform 1686"/>
          <p:cNvSpPr>
            <a:spLocks/>
          </p:cNvSpPr>
          <p:nvPr/>
        </p:nvSpPr>
        <p:spPr bwMode="auto">
          <a:xfrm>
            <a:off x="3209722" y="3230047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7 w 1027"/>
              <a:gd name="T3" fmla="*/ 69 h 69"/>
              <a:gd name="T4" fmla="*/ 819 w 1027"/>
              <a:gd name="T5" fmla="*/ 69 h 69"/>
              <a:gd name="T6" fmla="*/ 123 w 1027"/>
              <a:gd name="T7" fmla="*/ 69 h 69"/>
              <a:gd name="T8" fmla="*/ 0 w 1027"/>
              <a:gd name="T9" fmla="*/ 69 h 69"/>
              <a:gd name="T10" fmla="*/ 0 w 1027"/>
              <a:gd name="T11" fmla="*/ 69 h 69"/>
              <a:gd name="T12" fmla="*/ 0 w 1027"/>
              <a:gd name="T13" fmla="*/ 69 h 69"/>
              <a:gd name="T14" fmla="*/ 123 w 1027"/>
              <a:gd name="T15" fmla="*/ 69 h 69"/>
              <a:gd name="T16" fmla="*/ 821 w 1027"/>
              <a:gd name="T17" fmla="*/ 69 h 69"/>
              <a:gd name="T18" fmla="*/ 987 w 1027"/>
              <a:gd name="T19" fmla="*/ 69 h 69"/>
              <a:gd name="T20" fmla="*/ 1027 w 1027"/>
              <a:gd name="T21" fmla="*/ 3 h 69"/>
              <a:gd name="T22" fmla="*/ 1027 w 1027"/>
              <a:gd name="T23" fmla="*/ 3 h 69"/>
              <a:gd name="T24" fmla="*/ 1027 w 1027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7" y="69"/>
                </a:lnTo>
                <a:lnTo>
                  <a:pt x="819" y="69"/>
                </a:lnTo>
                <a:lnTo>
                  <a:pt x="123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21" y="69"/>
                </a:lnTo>
                <a:lnTo>
                  <a:pt x="987" y="69"/>
                </a:lnTo>
                <a:lnTo>
                  <a:pt x="1027" y="3"/>
                </a:lnTo>
                <a:lnTo>
                  <a:pt x="1027" y="3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Freeform 1687"/>
          <p:cNvSpPr>
            <a:spLocks/>
          </p:cNvSpPr>
          <p:nvPr/>
        </p:nvSpPr>
        <p:spPr bwMode="auto">
          <a:xfrm>
            <a:off x="3209722" y="3230047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4 w 1027"/>
              <a:gd name="T3" fmla="*/ 67 h 69"/>
              <a:gd name="T4" fmla="*/ 819 w 1027"/>
              <a:gd name="T5" fmla="*/ 67 h 69"/>
              <a:gd name="T6" fmla="*/ 123 w 1027"/>
              <a:gd name="T7" fmla="*/ 67 h 69"/>
              <a:gd name="T8" fmla="*/ 0 w 1027"/>
              <a:gd name="T9" fmla="*/ 67 h 69"/>
              <a:gd name="T10" fmla="*/ 0 w 1027"/>
              <a:gd name="T11" fmla="*/ 69 h 69"/>
              <a:gd name="T12" fmla="*/ 0 w 1027"/>
              <a:gd name="T13" fmla="*/ 69 h 69"/>
              <a:gd name="T14" fmla="*/ 123 w 1027"/>
              <a:gd name="T15" fmla="*/ 69 h 69"/>
              <a:gd name="T16" fmla="*/ 819 w 1027"/>
              <a:gd name="T17" fmla="*/ 69 h 69"/>
              <a:gd name="T18" fmla="*/ 987 w 1027"/>
              <a:gd name="T19" fmla="*/ 69 h 69"/>
              <a:gd name="T20" fmla="*/ 1027 w 1027"/>
              <a:gd name="T21" fmla="*/ 0 h 69"/>
              <a:gd name="T22" fmla="*/ 1027 w 1027"/>
              <a:gd name="T23" fmla="*/ 0 h 69"/>
              <a:gd name="T24" fmla="*/ 1027 w 1027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4" y="67"/>
                </a:lnTo>
                <a:lnTo>
                  <a:pt x="819" y="67"/>
                </a:lnTo>
                <a:lnTo>
                  <a:pt x="123" y="67"/>
                </a:lnTo>
                <a:lnTo>
                  <a:pt x="0" y="67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9" y="69"/>
                </a:lnTo>
                <a:lnTo>
                  <a:pt x="987" y="69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AD9D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Freeform 1688"/>
          <p:cNvSpPr>
            <a:spLocks/>
          </p:cNvSpPr>
          <p:nvPr/>
        </p:nvSpPr>
        <p:spPr bwMode="auto">
          <a:xfrm>
            <a:off x="3209722" y="3230047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4 w 1027"/>
              <a:gd name="T3" fmla="*/ 67 h 69"/>
              <a:gd name="T4" fmla="*/ 819 w 1027"/>
              <a:gd name="T5" fmla="*/ 67 h 69"/>
              <a:gd name="T6" fmla="*/ 123 w 1027"/>
              <a:gd name="T7" fmla="*/ 67 h 69"/>
              <a:gd name="T8" fmla="*/ 0 w 1027"/>
              <a:gd name="T9" fmla="*/ 67 h 69"/>
              <a:gd name="T10" fmla="*/ 0 w 1027"/>
              <a:gd name="T11" fmla="*/ 69 h 69"/>
              <a:gd name="T12" fmla="*/ 0 w 1027"/>
              <a:gd name="T13" fmla="*/ 69 h 69"/>
              <a:gd name="T14" fmla="*/ 123 w 1027"/>
              <a:gd name="T15" fmla="*/ 69 h 69"/>
              <a:gd name="T16" fmla="*/ 819 w 1027"/>
              <a:gd name="T17" fmla="*/ 69 h 69"/>
              <a:gd name="T18" fmla="*/ 987 w 1027"/>
              <a:gd name="T19" fmla="*/ 69 h 69"/>
              <a:gd name="T20" fmla="*/ 1027 w 1027"/>
              <a:gd name="T21" fmla="*/ 0 h 69"/>
              <a:gd name="T22" fmla="*/ 1027 w 1027"/>
              <a:gd name="T23" fmla="*/ 0 h 69"/>
              <a:gd name="T24" fmla="*/ 1027 w 1027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4" y="67"/>
                </a:lnTo>
                <a:lnTo>
                  <a:pt x="819" y="67"/>
                </a:lnTo>
                <a:lnTo>
                  <a:pt x="123" y="67"/>
                </a:lnTo>
                <a:lnTo>
                  <a:pt x="0" y="67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9" y="69"/>
                </a:lnTo>
                <a:lnTo>
                  <a:pt x="987" y="69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Freeform 1689"/>
          <p:cNvSpPr>
            <a:spLocks/>
          </p:cNvSpPr>
          <p:nvPr/>
        </p:nvSpPr>
        <p:spPr bwMode="auto">
          <a:xfrm>
            <a:off x="3209722" y="3230047"/>
            <a:ext cx="5792468" cy="319547"/>
          </a:xfrm>
          <a:custGeom>
            <a:avLst/>
            <a:gdLst>
              <a:gd name="T0" fmla="*/ 1027 w 1027"/>
              <a:gd name="T1" fmla="*/ 0 h 67"/>
              <a:gd name="T2" fmla="*/ 984 w 1027"/>
              <a:gd name="T3" fmla="*/ 67 h 67"/>
              <a:gd name="T4" fmla="*/ 819 w 1027"/>
              <a:gd name="T5" fmla="*/ 67 h 67"/>
              <a:gd name="T6" fmla="*/ 121 w 1027"/>
              <a:gd name="T7" fmla="*/ 67 h 67"/>
              <a:gd name="T8" fmla="*/ 121 w 1027"/>
              <a:gd name="T9" fmla="*/ 67 h 67"/>
              <a:gd name="T10" fmla="*/ 0 w 1027"/>
              <a:gd name="T11" fmla="*/ 67 h 67"/>
              <a:gd name="T12" fmla="*/ 0 w 1027"/>
              <a:gd name="T13" fmla="*/ 67 h 67"/>
              <a:gd name="T14" fmla="*/ 0 w 1027"/>
              <a:gd name="T15" fmla="*/ 67 h 67"/>
              <a:gd name="T16" fmla="*/ 123 w 1027"/>
              <a:gd name="T17" fmla="*/ 67 h 67"/>
              <a:gd name="T18" fmla="*/ 819 w 1027"/>
              <a:gd name="T19" fmla="*/ 67 h 67"/>
              <a:gd name="T20" fmla="*/ 984 w 1027"/>
              <a:gd name="T21" fmla="*/ 67 h 67"/>
              <a:gd name="T22" fmla="*/ 1027 w 1027"/>
              <a:gd name="T23" fmla="*/ 0 h 67"/>
              <a:gd name="T24" fmla="*/ 1027 w 1027"/>
              <a:gd name="T25" fmla="*/ 0 h 67"/>
              <a:gd name="T26" fmla="*/ 1027 w 1027"/>
              <a:gd name="T27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7">
                <a:moveTo>
                  <a:pt x="1027" y="0"/>
                </a:moveTo>
                <a:lnTo>
                  <a:pt x="984" y="67"/>
                </a:lnTo>
                <a:lnTo>
                  <a:pt x="819" y="67"/>
                </a:lnTo>
                <a:lnTo>
                  <a:pt x="121" y="67"/>
                </a:lnTo>
                <a:lnTo>
                  <a:pt x="121" y="67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123" y="67"/>
                </a:lnTo>
                <a:lnTo>
                  <a:pt x="819" y="67"/>
                </a:lnTo>
                <a:lnTo>
                  <a:pt x="984" y="67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8D8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Freeform 1690"/>
          <p:cNvSpPr>
            <a:spLocks/>
          </p:cNvSpPr>
          <p:nvPr/>
        </p:nvSpPr>
        <p:spPr bwMode="auto">
          <a:xfrm>
            <a:off x="3209722" y="3230047"/>
            <a:ext cx="5792468" cy="319547"/>
          </a:xfrm>
          <a:custGeom>
            <a:avLst/>
            <a:gdLst>
              <a:gd name="T0" fmla="*/ 1027 w 1027"/>
              <a:gd name="T1" fmla="*/ 0 h 67"/>
              <a:gd name="T2" fmla="*/ 984 w 1027"/>
              <a:gd name="T3" fmla="*/ 67 h 67"/>
              <a:gd name="T4" fmla="*/ 819 w 1027"/>
              <a:gd name="T5" fmla="*/ 67 h 67"/>
              <a:gd name="T6" fmla="*/ 121 w 1027"/>
              <a:gd name="T7" fmla="*/ 67 h 67"/>
              <a:gd name="T8" fmla="*/ 121 w 1027"/>
              <a:gd name="T9" fmla="*/ 67 h 67"/>
              <a:gd name="T10" fmla="*/ 0 w 1027"/>
              <a:gd name="T11" fmla="*/ 67 h 67"/>
              <a:gd name="T12" fmla="*/ 0 w 1027"/>
              <a:gd name="T13" fmla="*/ 67 h 67"/>
              <a:gd name="T14" fmla="*/ 0 w 1027"/>
              <a:gd name="T15" fmla="*/ 67 h 67"/>
              <a:gd name="T16" fmla="*/ 123 w 1027"/>
              <a:gd name="T17" fmla="*/ 67 h 67"/>
              <a:gd name="T18" fmla="*/ 819 w 1027"/>
              <a:gd name="T19" fmla="*/ 67 h 67"/>
              <a:gd name="T20" fmla="*/ 984 w 1027"/>
              <a:gd name="T21" fmla="*/ 67 h 67"/>
              <a:gd name="T22" fmla="*/ 1027 w 1027"/>
              <a:gd name="T23" fmla="*/ 0 h 67"/>
              <a:gd name="T24" fmla="*/ 1027 w 1027"/>
              <a:gd name="T25" fmla="*/ 0 h 67"/>
              <a:gd name="T26" fmla="*/ 1027 w 1027"/>
              <a:gd name="T27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7">
                <a:moveTo>
                  <a:pt x="1027" y="0"/>
                </a:moveTo>
                <a:lnTo>
                  <a:pt x="984" y="67"/>
                </a:lnTo>
                <a:lnTo>
                  <a:pt x="819" y="67"/>
                </a:lnTo>
                <a:lnTo>
                  <a:pt x="121" y="67"/>
                </a:lnTo>
                <a:lnTo>
                  <a:pt x="121" y="67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123" y="67"/>
                </a:lnTo>
                <a:lnTo>
                  <a:pt x="819" y="67"/>
                </a:lnTo>
                <a:lnTo>
                  <a:pt x="984" y="67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Freeform 1691"/>
          <p:cNvSpPr>
            <a:spLocks/>
          </p:cNvSpPr>
          <p:nvPr/>
        </p:nvSpPr>
        <p:spPr bwMode="auto">
          <a:xfrm>
            <a:off x="3209722" y="3220508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4 w 1027"/>
              <a:gd name="T3" fmla="*/ 69 h 69"/>
              <a:gd name="T4" fmla="*/ 819 w 1027"/>
              <a:gd name="T5" fmla="*/ 69 h 69"/>
              <a:gd name="T6" fmla="*/ 121 w 1027"/>
              <a:gd name="T7" fmla="*/ 69 h 69"/>
              <a:gd name="T8" fmla="*/ 0 w 1027"/>
              <a:gd name="T9" fmla="*/ 69 h 69"/>
              <a:gd name="T10" fmla="*/ 0 w 1027"/>
              <a:gd name="T11" fmla="*/ 69 h 69"/>
              <a:gd name="T12" fmla="*/ 0 w 1027"/>
              <a:gd name="T13" fmla="*/ 69 h 69"/>
              <a:gd name="T14" fmla="*/ 121 w 1027"/>
              <a:gd name="T15" fmla="*/ 69 h 69"/>
              <a:gd name="T16" fmla="*/ 121 w 1027"/>
              <a:gd name="T17" fmla="*/ 69 h 69"/>
              <a:gd name="T18" fmla="*/ 819 w 1027"/>
              <a:gd name="T19" fmla="*/ 69 h 69"/>
              <a:gd name="T20" fmla="*/ 984 w 1027"/>
              <a:gd name="T21" fmla="*/ 69 h 69"/>
              <a:gd name="T22" fmla="*/ 1027 w 1027"/>
              <a:gd name="T23" fmla="*/ 2 h 69"/>
              <a:gd name="T24" fmla="*/ 1027 w 1027"/>
              <a:gd name="T25" fmla="*/ 2 h 69"/>
              <a:gd name="T26" fmla="*/ 1027 w 1027"/>
              <a:gd name="T27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4" y="69"/>
                </a:lnTo>
                <a:lnTo>
                  <a:pt x="819" y="69"/>
                </a:lnTo>
                <a:lnTo>
                  <a:pt x="121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121" y="69"/>
                </a:lnTo>
                <a:lnTo>
                  <a:pt x="121" y="69"/>
                </a:lnTo>
                <a:lnTo>
                  <a:pt x="819" y="69"/>
                </a:lnTo>
                <a:lnTo>
                  <a:pt x="984" y="69"/>
                </a:lnTo>
                <a:lnTo>
                  <a:pt x="1027" y="2"/>
                </a:lnTo>
                <a:lnTo>
                  <a:pt x="1027" y="2"/>
                </a:lnTo>
                <a:lnTo>
                  <a:pt x="1027" y="0"/>
                </a:lnTo>
                <a:close/>
              </a:path>
            </a:pathLst>
          </a:custGeom>
          <a:solidFill>
            <a:srgbClr val="D6D6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Freeform 1692"/>
          <p:cNvSpPr>
            <a:spLocks/>
          </p:cNvSpPr>
          <p:nvPr/>
        </p:nvSpPr>
        <p:spPr bwMode="auto">
          <a:xfrm>
            <a:off x="3209722" y="3220508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4 w 1027"/>
              <a:gd name="T3" fmla="*/ 69 h 69"/>
              <a:gd name="T4" fmla="*/ 819 w 1027"/>
              <a:gd name="T5" fmla="*/ 69 h 69"/>
              <a:gd name="T6" fmla="*/ 121 w 1027"/>
              <a:gd name="T7" fmla="*/ 69 h 69"/>
              <a:gd name="T8" fmla="*/ 0 w 1027"/>
              <a:gd name="T9" fmla="*/ 69 h 69"/>
              <a:gd name="T10" fmla="*/ 0 w 1027"/>
              <a:gd name="T11" fmla="*/ 69 h 69"/>
              <a:gd name="T12" fmla="*/ 0 w 1027"/>
              <a:gd name="T13" fmla="*/ 69 h 69"/>
              <a:gd name="T14" fmla="*/ 121 w 1027"/>
              <a:gd name="T15" fmla="*/ 69 h 69"/>
              <a:gd name="T16" fmla="*/ 121 w 1027"/>
              <a:gd name="T17" fmla="*/ 69 h 69"/>
              <a:gd name="T18" fmla="*/ 819 w 1027"/>
              <a:gd name="T19" fmla="*/ 69 h 69"/>
              <a:gd name="T20" fmla="*/ 984 w 1027"/>
              <a:gd name="T21" fmla="*/ 69 h 69"/>
              <a:gd name="T22" fmla="*/ 1027 w 1027"/>
              <a:gd name="T23" fmla="*/ 2 h 69"/>
              <a:gd name="T24" fmla="*/ 1027 w 1027"/>
              <a:gd name="T25" fmla="*/ 2 h 69"/>
              <a:gd name="T26" fmla="*/ 1027 w 1027"/>
              <a:gd name="T27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4" y="69"/>
                </a:lnTo>
                <a:lnTo>
                  <a:pt x="819" y="69"/>
                </a:lnTo>
                <a:lnTo>
                  <a:pt x="121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121" y="69"/>
                </a:lnTo>
                <a:lnTo>
                  <a:pt x="121" y="69"/>
                </a:lnTo>
                <a:lnTo>
                  <a:pt x="819" y="69"/>
                </a:lnTo>
                <a:lnTo>
                  <a:pt x="984" y="69"/>
                </a:lnTo>
                <a:lnTo>
                  <a:pt x="1027" y="2"/>
                </a:lnTo>
                <a:lnTo>
                  <a:pt x="1027" y="2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Freeform 1693"/>
          <p:cNvSpPr>
            <a:spLocks/>
          </p:cNvSpPr>
          <p:nvPr/>
        </p:nvSpPr>
        <p:spPr bwMode="auto">
          <a:xfrm>
            <a:off x="3198441" y="3220508"/>
            <a:ext cx="5803749" cy="329085"/>
          </a:xfrm>
          <a:custGeom>
            <a:avLst/>
            <a:gdLst>
              <a:gd name="T0" fmla="*/ 1026 w 1029"/>
              <a:gd name="T1" fmla="*/ 0 h 69"/>
              <a:gd name="T2" fmla="*/ 986 w 1029"/>
              <a:gd name="T3" fmla="*/ 66 h 69"/>
              <a:gd name="T4" fmla="*/ 821 w 1029"/>
              <a:gd name="T5" fmla="*/ 66 h 69"/>
              <a:gd name="T6" fmla="*/ 123 w 1029"/>
              <a:gd name="T7" fmla="*/ 66 h 69"/>
              <a:gd name="T8" fmla="*/ 0 w 1029"/>
              <a:gd name="T9" fmla="*/ 66 h 69"/>
              <a:gd name="T10" fmla="*/ 0 w 1029"/>
              <a:gd name="T11" fmla="*/ 69 h 69"/>
              <a:gd name="T12" fmla="*/ 2 w 1029"/>
              <a:gd name="T13" fmla="*/ 69 h 69"/>
              <a:gd name="T14" fmla="*/ 123 w 1029"/>
              <a:gd name="T15" fmla="*/ 69 h 69"/>
              <a:gd name="T16" fmla="*/ 821 w 1029"/>
              <a:gd name="T17" fmla="*/ 69 h 69"/>
              <a:gd name="T18" fmla="*/ 986 w 1029"/>
              <a:gd name="T19" fmla="*/ 69 h 69"/>
              <a:gd name="T20" fmla="*/ 1029 w 1029"/>
              <a:gd name="T21" fmla="*/ 0 h 69"/>
              <a:gd name="T22" fmla="*/ 1029 w 1029"/>
              <a:gd name="T23" fmla="*/ 0 h 69"/>
              <a:gd name="T24" fmla="*/ 1026 w 1029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9" h="69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2" y="69"/>
                </a:lnTo>
                <a:lnTo>
                  <a:pt x="123" y="69"/>
                </a:lnTo>
                <a:lnTo>
                  <a:pt x="821" y="69"/>
                </a:lnTo>
                <a:lnTo>
                  <a:pt x="986" y="69"/>
                </a:lnTo>
                <a:lnTo>
                  <a:pt x="1029" y="0"/>
                </a:lnTo>
                <a:lnTo>
                  <a:pt x="1029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D4D4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Freeform 1694"/>
          <p:cNvSpPr>
            <a:spLocks/>
          </p:cNvSpPr>
          <p:nvPr/>
        </p:nvSpPr>
        <p:spPr bwMode="auto">
          <a:xfrm>
            <a:off x="3198441" y="3220508"/>
            <a:ext cx="5803749" cy="329085"/>
          </a:xfrm>
          <a:custGeom>
            <a:avLst/>
            <a:gdLst>
              <a:gd name="T0" fmla="*/ 1026 w 1029"/>
              <a:gd name="T1" fmla="*/ 0 h 69"/>
              <a:gd name="T2" fmla="*/ 986 w 1029"/>
              <a:gd name="T3" fmla="*/ 66 h 69"/>
              <a:gd name="T4" fmla="*/ 821 w 1029"/>
              <a:gd name="T5" fmla="*/ 66 h 69"/>
              <a:gd name="T6" fmla="*/ 123 w 1029"/>
              <a:gd name="T7" fmla="*/ 66 h 69"/>
              <a:gd name="T8" fmla="*/ 0 w 1029"/>
              <a:gd name="T9" fmla="*/ 66 h 69"/>
              <a:gd name="T10" fmla="*/ 0 w 1029"/>
              <a:gd name="T11" fmla="*/ 69 h 69"/>
              <a:gd name="T12" fmla="*/ 2 w 1029"/>
              <a:gd name="T13" fmla="*/ 69 h 69"/>
              <a:gd name="T14" fmla="*/ 123 w 1029"/>
              <a:gd name="T15" fmla="*/ 69 h 69"/>
              <a:gd name="T16" fmla="*/ 821 w 1029"/>
              <a:gd name="T17" fmla="*/ 69 h 69"/>
              <a:gd name="T18" fmla="*/ 986 w 1029"/>
              <a:gd name="T19" fmla="*/ 69 h 69"/>
              <a:gd name="T20" fmla="*/ 1029 w 1029"/>
              <a:gd name="T21" fmla="*/ 0 h 69"/>
              <a:gd name="T22" fmla="*/ 1029 w 1029"/>
              <a:gd name="T23" fmla="*/ 0 h 69"/>
              <a:gd name="T24" fmla="*/ 1026 w 1029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9" h="69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2" y="69"/>
                </a:lnTo>
                <a:lnTo>
                  <a:pt x="123" y="69"/>
                </a:lnTo>
                <a:lnTo>
                  <a:pt x="821" y="69"/>
                </a:lnTo>
                <a:lnTo>
                  <a:pt x="986" y="69"/>
                </a:lnTo>
                <a:lnTo>
                  <a:pt x="1029" y="0"/>
                </a:lnTo>
                <a:lnTo>
                  <a:pt x="1029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Freeform 1695"/>
          <p:cNvSpPr>
            <a:spLocks/>
          </p:cNvSpPr>
          <p:nvPr/>
        </p:nvSpPr>
        <p:spPr bwMode="auto">
          <a:xfrm>
            <a:off x="3198441" y="3220508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21 w 1026"/>
              <a:gd name="T5" fmla="*/ 66 h 66"/>
              <a:gd name="T6" fmla="*/ 821 w 1026"/>
              <a:gd name="T7" fmla="*/ 66 h 66"/>
              <a:gd name="T8" fmla="*/ 123 w 1026"/>
              <a:gd name="T9" fmla="*/ 66 h 66"/>
              <a:gd name="T10" fmla="*/ 123 w 1026"/>
              <a:gd name="T11" fmla="*/ 66 h 66"/>
              <a:gd name="T12" fmla="*/ 0 w 1026"/>
              <a:gd name="T13" fmla="*/ 66 h 66"/>
              <a:gd name="T14" fmla="*/ 0 w 1026"/>
              <a:gd name="T15" fmla="*/ 66 h 66"/>
              <a:gd name="T16" fmla="*/ 0 w 1026"/>
              <a:gd name="T17" fmla="*/ 66 h 66"/>
              <a:gd name="T18" fmla="*/ 123 w 1026"/>
              <a:gd name="T19" fmla="*/ 66 h 66"/>
              <a:gd name="T20" fmla="*/ 821 w 1026"/>
              <a:gd name="T21" fmla="*/ 66 h 66"/>
              <a:gd name="T22" fmla="*/ 986 w 1026"/>
              <a:gd name="T23" fmla="*/ 66 h 66"/>
              <a:gd name="T24" fmla="*/ 1026 w 1026"/>
              <a:gd name="T25" fmla="*/ 0 h 66"/>
              <a:gd name="T26" fmla="*/ 1026 w 1026"/>
              <a:gd name="T27" fmla="*/ 0 h 66"/>
              <a:gd name="T28" fmla="*/ 1026 w 1026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821" y="66"/>
                </a:lnTo>
                <a:lnTo>
                  <a:pt x="123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D3D3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Freeform 1696"/>
          <p:cNvSpPr>
            <a:spLocks/>
          </p:cNvSpPr>
          <p:nvPr/>
        </p:nvSpPr>
        <p:spPr bwMode="auto">
          <a:xfrm>
            <a:off x="3198441" y="3220508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21 w 1026"/>
              <a:gd name="T5" fmla="*/ 66 h 66"/>
              <a:gd name="T6" fmla="*/ 821 w 1026"/>
              <a:gd name="T7" fmla="*/ 66 h 66"/>
              <a:gd name="T8" fmla="*/ 123 w 1026"/>
              <a:gd name="T9" fmla="*/ 66 h 66"/>
              <a:gd name="T10" fmla="*/ 123 w 1026"/>
              <a:gd name="T11" fmla="*/ 66 h 66"/>
              <a:gd name="T12" fmla="*/ 0 w 1026"/>
              <a:gd name="T13" fmla="*/ 66 h 66"/>
              <a:gd name="T14" fmla="*/ 0 w 1026"/>
              <a:gd name="T15" fmla="*/ 66 h 66"/>
              <a:gd name="T16" fmla="*/ 0 w 1026"/>
              <a:gd name="T17" fmla="*/ 66 h 66"/>
              <a:gd name="T18" fmla="*/ 123 w 1026"/>
              <a:gd name="T19" fmla="*/ 66 h 66"/>
              <a:gd name="T20" fmla="*/ 821 w 1026"/>
              <a:gd name="T21" fmla="*/ 66 h 66"/>
              <a:gd name="T22" fmla="*/ 986 w 1026"/>
              <a:gd name="T23" fmla="*/ 66 h 66"/>
              <a:gd name="T24" fmla="*/ 1026 w 1026"/>
              <a:gd name="T25" fmla="*/ 0 h 66"/>
              <a:gd name="T26" fmla="*/ 1026 w 1026"/>
              <a:gd name="T27" fmla="*/ 0 h 66"/>
              <a:gd name="T28" fmla="*/ 1026 w 1026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821" y="66"/>
                </a:lnTo>
                <a:lnTo>
                  <a:pt x="123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Freeform 1697"/>
          <p:cNvSpPr>
            <a:spLocks/>
          </p:cNvSpPr>
          <p:nvPr/>
        </p:nvSpPr>
        <p:spPr bwMode="auto">
          <a:xfrm>
            <a:off x="3198441" y="3210970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6 w 1026"/>
              <a:gd name="T3" fmla="*/ 66 h 68"/>
              <a:gd name="T4" fmla="*/ 818 w 1026"/>
              <a:gd name="T5" fmla="*/ 66 h 68"/>
              <a:gd name="T6" fmla="*/ 123 w 1026"/>
              <a:gd name="T7" fmla="*/ 66 h 68"/>
              <a:gd name="T8" fmla="*/ 0 w 1026"/>
              <a:gd name="T9" fmla="*/ 66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123 w 1026"/>
              <a:gd name="T17" fmla="*/ 68 h 68"/>
              <a:gd name="T18" fmla="*/ 821 w 1026"/>
              <a:gd name="T19" fmla="*/ 68 h 68"/>
              <a:gd name="T20" fmla="*/ 821 w 1026"/>
              <a:gd name="T21" fmla="*/ 68 h 68"/>
              <a:gd name="T22" fmla="*/ 986 w 1026"/>
              <a:gd name="T23" fmla="*/ 68 h 68"/>
              <a:gd name="T24" fmla="*/ 1026 w 1026"/>
              <a:gd name="T25" fmla="*/ 2 h 68"/>
              <a:gd name="T26" fmla="*/ 1026 w 1026"/>
              <a:gd name="T27" fmla="*/ 2 h 68"/>
              <a:gd name="T28" fmla="*/ 1026 w 1026"/>
              <a:gd name="T29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6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123" y="68"/>
                </a:lnTo>
                <a:lnTo>
                  <a:pt x="821" y="68"/>
                </a:lnTo>
                <a:lnTo>
                  <a:pt x="821" y="68"/>
                </a:lnTo>
                <a:lnTo>
                  <a:pt x="986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D1D1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Freeform 1698"/>
          <p:cNvSpPr>
            <a:spLocks/>
          </p:cNvSpPr>
          <p:nvPr/>
        </p:nvSpPr>
        <p:spPr bwMode="auto">
          <a:xfrm>
            <a:off x="3198441" y="3210970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6 w 1026"/>
              <a:gd name="T3" fmla="*/ 66 h 68"/>
              <a:gd name="T4" fmla="*/ 818 w 1026"/>
              <a:gd name="T5" fmla="*/ 66 h 68"/>
              <a:gd name="T6" fmla="*/ 123 w 1026"/>
              <a:gd name="T7" fmla="*/ 66 h 68"/>
              <a:gd name="T8" fmla="*/ 0 w 1026"/>
              <a:gd name="T9" fmla="*/ 66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123 w 1026"/>
              <a:gd name="T17" fmla="*/ 68 h 68"/>
              <a:gd name="T18" fmla="*/ 821 w 1026"/>
              <a:gd name="T19" fmla="*/ 68 h 68"/>
              <a:gd name="T20" fmla="*/ 821 w 1026"/>
              <a:gd name="T21" fmla="*/ 68 h 68"/>
              <a:gd name="T22" fmla="*/ 986 w 1026"/>
              <a:gd name="T23" fmla="*/ 68 h 68"/>
              <a:gd name="T24" fmla="*/ 1026 w 1026"/>
              <a:gd name="T25" fmla="*/ 2 h 68"/>
              <a:gd name="T26" fmla="*/ 1026 w 1026"/>
              <a:gd name="T27" fmla="*/ 2 h 68"/>
              <a:gd name="T28" fmla="*/ 1026 w 1026"/>
              <a:gd name="T29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6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123" y="68"/>
                </a:lnTo>
                <a:lnTo>
                  <a:pt x="821" y="68"/>
                </a:lnTo>
                <a:lnTo>
                  <a:pt x="821" y="68"/>
                </a:lnTo>
                <a:lnTo>
                  <a:pt x="986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Freeform 1699"/>
          <p:cNvSpPr>
            <a:spLocks/>
          </p:cNvSpPr>
          <p:nvPr/>
        </p:nvSpPr>
        <p:spPr bwMode="auto">
          <a:xfrm>
            <a:off x="3198441" y="2891426"/>
            <a:ext cx="5786826" cy="634322"/>
          </a:xfrm>
          <a:custGeom>
            <a:avLst/>
            <a:gdLst>
              <a:gd name="T0" fmla="*/ 986 w 1026"/>
              <a:gd name="T1" fmla="*/ 0 h 133"/>
              <a:gd name="T2" fmla="*/ 840 w 1026"/>
              <a:gd name="T3" fmla="*/ 0 h 133"/>
              <a:gd name="T4" fmla="*/ 882 w 1026"/>
              <a:gd name="T5" fmla="*/ 67 h 133"/>
              <a:gd name="T6" fmla="*/ 840 w 1026"/>
              <a:gd name="T7" fmla="*/ 133 h 133"/>
              <a:gd name="T8" fmla="*/ 90 w 1026"/>
              <a:gd name="T9" fmla="*/ 133 h 133"/>
              <a:gd name="T10" fmla="*/ 90 w 1026"/>
              <a:gd name="T11" fmla="*/ 0 h 133"/>
              <a:gd name="T12" fmla="*/ 0 w 1026"/>
              <a:gd name="T13" fmla="*/ 0 h 133"/>
              <a:gd name="T14" fmla="*/ 0 w 1026"/>
              <a:gd name="T15" fmla="*/ 133 h 133"/>
              <a:gd name="T16" fmla="*/ 0 w 1026"/>
              <a:gd name="T17" fmla="*/ 133 h 133"/>
              <a:gd name="T18" fmla="*/ 123 w 1026"/>
              <a:gd name="T19" fmla="*/ 133 h 133"/>
              <a:gd name="T20" fmla="*/ 818 w 1026"/>
              <a:gd name="T21" fmla="*/ 133 h 133"/>
              <a:gd name="T22" fmla="*/ 986 w 1026"/>
              <a:gd name="T23" fmla="*/ 133 h 133"/>
              <a:gd name="T24" fmla="*/ 1026 w 1026"/>
              <a:gd name="T25" fmla="*/ 67 h 133"/>
              <a:gd name="T26" fmla="*/ 1026 w 1026"/>
              <a:gd name="T27" fmla="*/ 67 h 133"/>
              <a:gd name="T28" fmla="*/ 986 w 1026"/>
              <a:gd name="T29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133">
                <a:moveTo>
                  <a:pt x="986" y="0"/>
                </a:moveTo>
                <a:lnTo>
                  <a:pt x="840" y="0"/>
                </a:lnTo>
                <a:lnTo>
                  <a:pt x="882" y="67"/>
                </a:lnTo>
                <a:lnTo>
                  <a:pt x="840" y="133"/>
                </a:lnTo>
                <a:lnTo>
                  <a:pt x="90" y="133"/>
                </a:lnTo>
                <a:lnTo>
                  <a:pt x="90" y="0"/>
                </a:lnTo>
                <a:lnTo>
                  <a:pt x="0" y="0"/>
                </a:lnTo>
                <a:lnTo>
                  <a:pt x="0" y="133"/>
                </a:lnTo>
                <a:lnTo>
                  <a:pt x="0" y="133"/>
                </a:lnTo>
                <a:lnTo>
                  <a:pt x="123" y="133"/>
                </a:lnTo>
                <a:lnTo>
                  <a:pt x="818" y="133"/>
                </a:lnTo>
                <a:lnTo>
                  <a:pt x="986" y="133"/>
                </a:lnTo>
                <a:lnTo>
                  <a:pt x="1026" y="67"/>
                </a:lnTo>
                <a:lnTo>
                  <a:pt x="1026" y="67"/>
                </a:lnTo>
                <a:lnTo>
                  <a:pt x="986" y="0"/>
                </a:lnTo>
                <a:close/>
              </a:path>
            </a:pathLst>
          </a:custGeom>
          <a:solidFill>
            <a:srgbClr val="CFCFD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Freeform 1700"/>
          <p:cNvSpPr>
            <a:spLocks/>
          </p:cNvSpPr>
          <p:nvPr/>
        </p:nvSpPr>
        <p:spPr bwMode="auto">
          <a:xfrm>
            <a:off x="3198441" y="2891426"/>
            <a:ext cx="5786826" cy="634322"/>
          </a:xfrm>
          <a:custGeom>
            <a:avLst/>
            <a:gdLst>
              <a:gd name="T0" fmla="*/ 986 w 1026"/>
              <a:gd name="T1" fmla="*/ 0 h 133"/>
              <a:gd name="T2" fmla="*/ 840 w 1026"/>
              <a:gd name="T3" fmla="*/ 0 h 133"/>
              <a:gd name="T4" fmla="*/ 882 w 1026"/>
              <a:gd name="T5" fmla="*/ 67 h 133"/>
              <a:gd name="T6" fmla="*/ 840 w 1026"/>
              <a:gd name="T7" fmla="*/ 133 h 133"/>
              <a:gd name="T8" fmla="*/ 90 w 1026"/>
              <a:gd name="T9" fmla="*/ 133 h 133"/>
              <a:gd name="T10" fmla="*/ 90 w 1026"/>
              <a:gd name="T11" fmla="*/ 0 h 133"/>
              <a:gd name="T12" fmla="*/ 0 w 1026"/>
              <a:gd name="T13" fmla="*/ 0 h 133"/>
              <a:gd name="T14" fmla="*/ 0 w 1026"/>
              <a:gd name="T15" fmla="*/ 133 h 133"/>
              <a:gd name="T16" fmla="*/ 0 w 1026"/>
              <a:gd name="T17" fmla="*/ 133 h 133"/>
              <a:gd name="T18" fmla="*/ 123 w 1026"/>
              <a:gd name="T19" fmla="*/ 133 h 133"/>
              <a:gd name="T20" fmla="*/ 818 w 1026"/>
              <a:gd name="T21" fmla="*/ 133 h 133"/>
              <a:gd name="T22" fmla="*/ 986 w 1026"/>
              <a:gd name="T23" fmla="*/ 133 h 133"/>
              <a:gd name="T24" fmla="*/ 1026 w 1026"/>
              <a:gd name="T25" fmla="*/ 67 h 133"/>
              <a:gd name="T26" fmla="*/ 1026 w 1026"/>
              <a:gd name="T27" fmla="*/ 67 h 133"/>
              <a:gd name="T28" fmla="*/ 986 w 1026"/>
              <a:gd name="T29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133">
                <a:moveTo>
                  <a:pt x="986" y="0"/>
                </a:moveTo>
                <a:lnTo>
                  <a:pt x="840" y="0"/>
                </a:lnTo>
                <a:lnTo>
                  <a:pt x="882" y="67"/>
                </a:lnTo>
                <a:lnTo>
                  <a:pt x="840" y="133"/>
                </a:lnTo>
                <a:lnTo>
                  <a:pt x="90" y="133"/>
                </a:lnTo>
                <a:lnTo>
                  <a:pt x="90" y="0"/>
                </a:lnTo>
                <a:lnTo>
                  <a:pt x="0" y="0"/>
                </a:lnTo>
                <a:lnTo>
                  <a:pt x="0" y="133"/>
                </a:lnTo>
                <a:lnTo>
                  <a:pt x="0" y="133"/>
                </a:lnTo>
                <a:lnTo>
                  <a:pt x="123" y="133"/>
                </a:lnTo>
                <a:lnTo>
                  <a:pt x="818" y="133"/>
                </a:lnTo>
                <a:lnTo>
                  <a:pt x="986" y="133"/>
                </a:lnTo>
                <a:lnTo>
                  <a:pt x="1026" y="67"/>
                </a:lnTo>
                <a:lnTo>
                  <a:pt x="1026" y="67"/>
                </a:lnTo>
                <a:lnTo>
                  <a:pt x="98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Freeform 1701"/>
          <p:cNvSpPr>
            <a:spLocks/>
          </p:cNvSpPr>
          <p:nvPr/>
        </p:nvSpPr>
        <p:spPr bwMode="auto">
          <a:xfrm>
            <a:off x="3254843" y="4155297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3 w 1026"/>
              <a:gd name="T3" fmla="*/ 67 h 69"/>
              <a:gd name="T4" fmla="*/ 818 w 1026"/>
              <a:gd name="T5" fmla="*/ 67 h 69"/>
              <a:gd name="T6" fmla="*/ 120 w 1026"/>
              <a:gd name="T7" fmla="*/ 67 h 69"/>
              <a:gd name="T8" fmla="*/ 0 w 1026"/>
              <a:gd name="T9" fmla="*/ 67 h 69"/>
              <a:gd name="T10" fmla="*/ 0 w 1026"/>
              <a:gd name="T11" fmla="*/ 69 h 69"/>
              <a:gd name="T12" fmla="*/ 123 w 1026"/>
              <a:gd name="T13" fmla="*/ 69 h 69"/>
              <a:gd name="T14" fmla="*/ 123 w 1026"/>
              <a:gd name="T15" fmla="*/ 69 h 69"/>
              <a:gd name="T16" fmla="*/ 818 w 1026"/>
              <a:gd name="T17" fmla="*/ 69 h 69"/>
              <a:gd name="T18" fmla="*/ 818 w 1026"/>
              <a:gd name="T19" fmla="*/ 69 h 69"/>
              <a:gd name="T20" fmla="*/ 986 w 1026"/>
              <a:gd name="T21" fmla="*/ 69 h 69"/>
              <a:gd name="T22" fmla="*/ 1026 w 1026"/>
              <a:gd name="T23" fmla="*/ 0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3" y="67"/>
                </a:lnTo>
                <a:lnTo>
                  <a:pt x="818" y="67"/>
                </a:lnTo>
                <a:lnTo>
                  <a:pt x="120" y="67"/>
                </a:lnTo>
                <a:lnTo>
                  <a:pt x="0" y="67"/>
                </a:lnTo>
                <a:lnTo>
                  <a:pt x="0" y="69"/>
                </a:lnTo>
                <a:lnTo>
                  <a:pt x="123" y="69"/>
                </a:lnTo>
                <a:lnTo>
                  <a:pt x="123" y="69"/>
                </a:lnTo>
                <a:lnTo>
                  <a:pt x="818" y="69"/>
                </a:lnTo>
                <a:lnTo>
                  <a:pt x="818" y="69"/>
                </a:lnTo>
                <a:lnTo>
                  <a:pt x="986" y="69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F3F3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Freeform 1702"/>
          <p:cNvSpPr>
            <a:spLocks/>
          </p:cNvSpPr>
          <p:nvPr/>
        </p:nvSpPr>
        <p:spPr bwMode="auto">
          <a:xfrm>
            <a:off x="3254843" y="4155297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3 w 1026"/>
              <a:gd name="T3" fmla="*/ 67 h 69"/>
              <a:gd name="T4" fmla="*/ 818 w 1026"/>
              <a:gd name="T5" fmla="*/ 67 h 69"/>
              <a:gd name="T6" fmla="*/ 120 w 1026"/>
              <a:gd name="T7" fmla="*/ 67 h 69"/>
              <a:gd name="T8" fmla="*/ 0 w 1026"/>
              <a:gd name="T9" fmla="*/ 67 h 69"/>
              <a:gd name="T10" fmla="*/ 0 w 1026"/>
              <a:gd name="T11" fmla="*/ 69 h 69"/>
              <a:gd name="T12" fmla="*/ 123 w 1026"/>
              <a:gd name="T13" fmla="*/ 69 h 69"/>
              <a:gd name="T14" fmla="*/ 123 w 1026"/>
              <a:gd name="T15" fmla="*/ 69 h 69"/>
              <a:gd name="T16" fmla="*/ 818 w 1026"/>
              <a:gd name="T17" fmla="*/ 69 h 69"/>
              <a:gd name="T18" fmla="*/ 818 w 1026"/>
              <a:gd name="T19" fmla="*/ 69 h 69"/>
              <a:gd name="T20" fmla="*/ 986 w 1026"/>
              <a:gd name="T21" fmla="*/ 69 h 69"/>
              <a:gd name="T22" fmla="*/ 1026 w 1026"/>
              <a:gd name="T23" fmla="*/ 0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3" y="67"/>
                </a:lnTo>
                <a:lnTo>
                  <a:pt x="818" y="67"/>
                </a:lnTo>
                <a:lnTo>
                  <a:pt x="120" y="67"/>
                </a:lnTo>
                <a:lnTo>
                  <a:pt x="0" y="67"/>
                </a:lnTo>
                <a:lnTo>
                  <a:pt x="0" y="69"/>
                </a:lnTo>
                <a:lnTo>
                  <a:pt x="123" y="69"/>
                </a:lnTo>
                <a:lnTo>
                  <a:pt x="123" y="69"/>
                </a:lnTo>
                <a:lnTo>
                  <a:pt x="818" y="69"/>
                </a:lnTo>
                <a:lnTo>
                  <a:pt x="818" y="69"/>
                </a:lnTo>
                <a:lnTo>
                  <a:pt x="986" y="69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Freeform 1703"/>
          <p:cNvSpPr>
            <a:spLocks/>
          </p:cNvSpPr>
          <p:nvPr/>
        </p:nvSpPr>
        <p:spPr bwMode="auto">
          <a:xfrm>
            <a:off x="3254843" y="4155297"/>
            <a:ext cx="5786826" cy="319547"/>
          </a:xfrm>
          <a:custGeom>
            <a:avLst/>
            <a:gdLst>
              <a:gd name="T0" fmla="*/ 1026 w 1026"/>
              <a:gd name="T1" fmla="*/ 0 h 67"/>
              <a:gd name="T2" fmla="*/ 983 w 1026"/>
              <a:gd name="T3" fmla="*/ 67 h 67"/>
              <a:gd name="T4" fmla="*/ 818 w 1026"/>
              <a:gd name="T5" fmla="*/ 67 h 67"/>
              <a:gd name="T6" fmla="*/ 120 w 1026"/>
              <a:gd name="T7" fmla="*/ 67 h 67"/>
              <a:gd name="T8" fmla="*/ 0 w 1026"/>
              <a:gd name="T9" fmla="*/ 67 h 67"/>
              <a:gd name="T10" fmla="*/ 0 w 1026"/>
              <a:gd name="T11" fmla="*/ 67 h 67"/>
              <a:gd name="T12" fmla="*/ 0 w 1026"/>
              <a:gd name="T13" fmla="*/ 67 h 67"/>
              <a:gd name="T14" fmla="*/ 120 w 1026"/>
              <a:gd name="T15" fmla="*/ 67 h 67"/>
              <a:gd name="T16" fmla="*/ 818 w 1026"/>
              <a:gd name="T17" fmla="*/ 67 h 67"/>
              <a:gd name="T18" fmla="*/ 983 w 1026"/>
              <a:gd name="T19" fmla="*/ 67 h 67"/>
              <a:gd name="T20" fmla="*/ 1026 w 1026"/>
              <a:gd name="T21" fmla="*/ 0 h 67"/>
              <a:gd name="T22" fmla="*/ 1026 w 1026"/>
              <a:gd name="T23" fmla="*/ 0 h 67"/>
              <a:gd name="T24" fmla="*/ 1026 w 1026"/>
              <a:gd name="T25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7">
                <a:moveTo>
                  <a:pt x="1026" y="0"/>
                </a:moveTo>
                <a:lnTo>
                  <a:pt x="983" y="67"/>
                </a:lnTo>
                <a:lnTo>
                  <a:pt x="818" y="67"/>
                </a:lnTo>
                <a:lnTo>
                  <a:pt x="120" y="67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120" y="67"/>
                </a:lnTo>
                <a:lnTo>
                  <a:pt x="818" y="67"/>
                </a:lnTo>
                <a:lnTo>
                  <a:pt x="983" y="67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F1F1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Freeform 1704"/>
          <p:cNvSpPr>
            <a:spLocks/>
          </p:cNvSpPr>
          <p:nvPr/>
        </p:nvSpPr>
        <p:spPr bwMode="auto">
          <a:xfrm>
            <a:off x="3254843" y="4155297"/>
            <a:ext cx="5786826" cy="319547"/>
          </a:xfrm>
          <a:custGeom>
            <a:avLst/>
            <a:gdLst>
              <a:gd name="T0" fmla="*/ 1026 w 1026"/>
              <a:gd name="T1" fmla="*/ 0 h 67"/>
              <a:gd name="T2" fmla="*/ 983 w 1026"/>
              <a:gd name="T3" fmla="*/ 67 h 67"/>
              <a:gd name="T4" fmla="*/ 818 w 1026"/>
              <a:gd name="T5" fmla="*/ 67 h 67"/>
              <a:gd name="T6" fmla="*/ 120 w 1026"/>
              <a:gd name="T7" fmla="*/ 67 h 67"/>
              <a:gd name="T8" fmla="*/ 0 w 1026"/>
              <a:gd name="T9" fmla="*/ 67 h 67"/>
              <a:gd name="T10" fmla="*/ 0 w 1026"/>
              <a:gd name="T11" fmla="*/ 67 h 67"/>
              <a:gd name="T12" fmla="*/ 0 w 1026"/>
              <a:gd name="T13" fmla="*/ 67 h 67"/>
              <a:gd name="T14" fmla="*/ 120 w 1026"/>
              <a:gd name="T15" fmla="*/ 67 h 67"/>
              <a:gd name="T16" fmla="*/ 818 w 1026"/>
              <a:gd name="T17" fmla="*/ 67 h 67"/>
              <a:gd name="T18" fmla="*/ 983 w 1026"/>
              <a:gd name="T19" fmla="*/ 67 h 67"/>
              <a:gd name="T20" fmla="*/ 1026 w 1026"/>
              <a:gd name="T21" fmla="*/ 0 h 67"/>
              <a:gd name="T22" fmla="*/ 1026 w 1026"/>
              <a:gd name="T23" fmla="*/ 0 h 67"/>
              <a:gd name="T24" fmla="*/ 1026 w 1026"/>
              <a:gd name="T25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7">
                <a:moveTo>
                  <a:pt x="1026" y="0"/>
                </a:moveTo>
                <a:lnTo>
                  <a:pt x="983" y="67"/>
                </a:lnTo>
                <a:lnTo>
                  <a:pt x="818" y="67"/>
                </a:lnTo>
                <a:lnTo>
                  <a:pt x="120" y="67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120" y="67"/>
                </a:lnTo>
                <a:lnTo>
                  <a:pt x="818" y="67"/>
                </a:lnTo>
                <a:lnTo>
                  <a:pt x="983" y="67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Freeform 1705"/>
          <p:cNvSpPr>
            <a:spLocks/>
          </p:cNvSpPr>
          <p:nvPr/>
        </p:nvSpPr>
        <p:spPr bwMode="auto">
          <a:xfrm>
            <a:off x="3237925" y="4145758"/>
            <a:ext cx="5803749" cy="329085"/>
          </a:xfrm>
          <a:custGeom>
            <a:avLst/>
            <a:gdLst>
              <a:gd name="T0" fmla="*/ 1026 w 1029"/>
              <a:gd name="T1" fmla="*/ 0 h 69"/>
              <a:gd name="T2" fmla="*/ 986 w 1029"/>
              <a:gd name="T3" fmla="*/ 66 h 69"/>
              <a:gd name="T4" fmla="*/ 821 w 1029"/>
              <a:gd name="T5" fmla="*/ 66 h 69"/>
              <a:gd name="T6" fmla="*/ 123 w 1029"/>
              <a:gd name="T7" fmla="*/ 66 h 69"/>
              <a:gd name="T8" fmla="*/ 0 w 1029"/>
              <a:gd name="T9" fmla="*/ 66 h 69"/>
              <a:gd name="T10" fmla="*/ 0 w 1029"/>
              <a:gd name="T11" fmla="*/ 69 h 69"/>
              <a:gd name="T12" fmla="*/ 3 w 1029"/>
              <a:gd name="T13" fmla="*/ 69 h 69"/>
              <a:gd name="T14" fmla="*/ 123 w 1029"/>
              <a:gd name="T15" fmla="*/ 69 h 69"/>
              <a:gd name="T16" fmla="*/ 821 w 1029"/>
              <a:gd name="T17" fmla="*/ 69 h 69"/>
              <a:gd name="T18" fmla="*/ 986 w 1029"/>
              <a:gd name="T19" fmla="*/ 69 h 69"/>
              <a:gd name="T20" fmla="*/ 1029 w 1029"/>
              <a:gd name="T21" fmla="*/ 2 h 69"/>
              <a:gd name="T22" fmla="*/ 1029 w 1029"/>
              <a:gd name="T23" fmla="*/ 2 h 69"/>
              <a:gd name="T24" fmla="*/ 1026 w 1029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9" h="69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3" y="69"/>
                </a:lnTo>
                <a:lnTo>
                  <a:pt x="123" y="69"/>
                </a:lnTo>
                <a:lnTo>
                  <a:pt x="821" y="69"/>
                </a:lnTo>
                <a:lnTo>
                  <a:pt x="986" y="69"/>
                </a:lnTo>
                <a:lnTo>
                  <a:pt x="1029" y="2"/>
                </a:lnTo>
                <a:lnTo>
                  <a:pt x="1029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F0F0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Freeform 1706"/>
          <p:cNvSpPr>
            <a:spLocks/>
          </p:cNvSpPr>
          <p:nvPr/>
        </p:nvSpPr>
        <p:spPr bwMode="auto">
          <a:xfrm>
            <a:off x="3237925" y="4145758"/>
            <a:ext cx="5803749" cy="329085"/>
          </a:xfrm>
          <a:custGeom>
            <a:avLst/>
            <a:gdLst>
              <a:gd name="T0" fmla="*/ 1026 w 1029"/>
              <a:gd name="T1" fmla="*/ 0 h 69"/>
              <a:gd name="T2" fmla="*/ 986 w 1029"/>
              <a:gd name="T3" fmla="*/ 66 h 69"/>
              <a:gd name="T4" fmla="*/ 821 w 1029"/>
              <a:gd name="T5" fmla="*/ 66 h 69"/>
              <a:gd name="T6" fmla="*/ 123 w 1029"/>
              <a:gd name="T7" fmla="*/ 66 h 69"/>
              <a:gd name="T8" fmla="*/ 0 w 1029"/>
              <a:gd name="T9" fmla="*/ 66 h 69"/>
              <a:gd name="T10" fmla="*/ 0 w 1029"/>
              <a:gd name="T11" fmla="*/ 69 h 69"/>
              <a:gd name="T12" fmla="*/ 3 w 1029"/>
              <a:gd name="T13" fmla="*/ 69 h 69"/>
              <a:gd name="T14" fmla="*/ 123 w 1029"/>
              <a:gd name="T15" fmla="*/ 69 h 69"/>
              <a:gd name="T16" fmla="*/ 821 w 1029"/>
              <a:gd name="T17" fmla="*/ 69 h 69"/>
              <a:gd name="T18" fmla="*/ 986 w 1029"/>
              <a:gd name="T19" fmla="*/ 69 h 69"/>
              <a:gd name="T20" fmla="*/ 1029 w 1029"/>
              <a:gd name="T21" fmla="*/ 2 h 69"/>
              <a:gd name="T22" fmla="*/ 1029 w 1029"/>
              <a:gd name="T23" fmla="*/ 2 h 69"/>
              <a:gd name="T24" fmla="*/ 1026 w 1029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9" h="69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3" y="69"/>
                </a:lnTo>
                <a:lnTo>
                  <a:pt x="123" y="69"/>
                </a:lnTo>
                <a:lnTo>
                  <a:pt x="821" y="69"/>
                </a:lnTo>
                <a:lnTo>
                  <a:pt x="986" y="69"/>
                </a:lnTo>
                <a:lnTo>
                  <a:pt x="1029" y="2"/>
                </a:lnTo>
                <a:lnTo>
                  <a:pt x="1029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Freeform 1707"/>
          <p:cNvSpPr>
            <a:spLocks/>
          </p:cNvSpPr>
          <p:nvPr/>
        </p:nvSpPr>
        <p:spPr bwMode="auto">
          <a:xfrm>
            <a:off x="3237925" y="4145758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21 w 1026"/>
              <a:gd name="T5" fmla="*/ 66 h 66"/>
              <a:gd name="T6" fmla="*/ 123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821 w 1026"/>
              <a:gd name="T17" fmla="*/ 66 h 66"/>
              <a:gd name="T18" fmla="*/ 986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EEE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Freeform 1708"/>
          <p:cNvSpPr>
            <a:spLocks/>
          </p:cNvSpPr>
          <p:nvPr/>
        </p:nvSpPr>
        <p:spPr bwMode="auto">
          <a:xfrm>
            <a:off x="3237925" y="4145758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21 w 1026"/>
              <a:gd name="T5" fmla="*/ 66 h 66"/>
              <a:gd name="T6" fmla="*/ 123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821 w 1026"/>
              <a:gd name="T17" fmla="*/ 66 h 66"/>
              <a:gd name="T18" fmla="*/ 986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Freeform 1709"/>
          <p:cNvSpPr>
            <a:spLocks/>
          </p:cNvSpPr>
          <p:nvPr/>
        </p:nvSpPr>
        <p:spPr bwMode="auto">
          <a:xfrm>
            <a:off x="3237925" y="4136220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6 w 1026"/>
              <a:gd name="T3" fmla="*/ 68 h 68"/>
              <a:gd name="T4" fmla="*/ 818 w 1026"/>
              <a:gd name="T5" fmla="*/ 68 h 68"/>
              <a:gd name="T6" fmla="*/ 818 w 1026"/>
              <a:gd name="T7" fmla="*/ 68 h 68"/>
              <a:gd name="T8" fmla="*/ 123 w 1026"/>
              <a:gd name="T9" fmla="*/ 68 h 68"/>
              <a:gd name="T10" fmla="*/ 0 w 1026"/>
              <a:gd name="T11" fmla="*/ 68 h 68"/>
              <a:gd name="T12" fmla="*/ 0 w 1026"/>
              <a:gd name="T13" fmla="*/ 68 h 68"/>
              <a:gd name="T14" fmla="*/ 0 w 1026"/>
              <a:gd name="T15" fmla="*/ 68 h 68"/>
              <a:gd name="T16" fmla="*/ 123 w 1026"/>
              <a:gd name="T17" fmla="*/ 68 h 68"/>
              <a:gd name="T18" fmla="*/ 821 w 1026"/>
              <a:gd name="T19" fmla="*/ 68 h 68"/>
              <a:gd name="T20" fmla="*/ 986 w 1026"/>
              <a:gd name="T21" fmla="*/ 68 h 68"/>
              <a:gd name="T22" fmla="*/ 1026 w 1026"/>
              <a:gd name="T23" fmla="*/ 2 h 68"/>
              <a:gd name="T24" fmla="*/ 1026 w 1026"/>
              <a:gd name="T25" fmla="*/ 2 h 68"/>
              <a:gd name="T26" fmla="*/ 1026 w 1026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6" y="68"/>
                </a:lnTo>
                <a:lnTo>
                  <a:pt x="818" y="68"/>
                </a:lnTo>
                <a:lnTo>
                  <a:pt x="818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ECEC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" name="Freeform 1710"/>
          <p:cNvSpPr>
            <a:spLocks/>
          </p:cNvSpPr>
          <p:nvPr/>
        </p:nvSpPr>
        <p:spPr bwMode="auto">
          <a:xfrm>
            <a:off x="3237925" y="4136220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6 w 1026"/>
              <a:gd name="T3" fmla="*/ 68 h 68"/>
              <a:gd name="T4" fmla="*/ 818 w 1026"/>
              <a:gd name="T5" fmla="*/ 68 h 68"/>
              <a:gd name="T6" fmla="*/ 818 w 1026"/>
              <a:gd name="T7" fmla="*/ 68 h 68"/>
              <a:gd name="T8" fmla="*/ 123 w 1026"/>
              <a:gd name="T9" fmla="*/ 68 h 68"/>
              <a:gd name="T10" fmla="*/ 0 w 1026"/>
              <a:gd name="T11" fmla="*/ 68 h 68"/>
              <a:gd name="T12" fmla="*/ 0 w 1026"/>
              <a:gd name="T13" fmla="*/ 68 h 68"/>
              <a:gd name="T14" fmla="*/ 0 w 1026"/>
              <a:gd name="T15" fmla="*/ 68 h 68"/>
              <a:gd name="T16" fmla="*/ 123 w 1026"/>
              <a:gd name="T17" fmla="*/ 68 h 68"/>
              <a:gd name="T18" fmla="*/ 821 w 1026"/>
              <a:gd name="T19" fmla="*/ 68 h 68"/>
              <a:gd name="T20" fmla="*/ 986 w 1026"/>
              <a:gd name="T21" fmla="*/ 68 h 68"/>
              <a:gd name="T22" fmla="*/ 1026 w 1026"/>
              <a:gd name="T23" fmla="*/ 2 h 68"/>
              <a:gd name="T24" fmla="*/ 1026 w 1026"/>
              <a:gd name="T25" fmla="*/ 2 h 68"/>
              <a:gd name="T26" fmla="*/ 1026 w 1026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6" y="68"/>
                </a:lnTo>
                <a:lnTo>
                  <a:pt x="818" y="68"/>
                </a:lnTo>
                <a:lnTo>
                  <a:pt x="818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Freeform 1711"/>
          <p:cNvSpPr>
            <a:spLocks/>
          </p:cNvSpPr>
          <p:nvPr/>
        </p:nvSpPr>
        <p:spPr bwMode="auto">
          <a:xfrm>
            <a:off x="3237925" y="4136220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4 w 1026"/>
              <a:gd name="T3" fmla="*/ 66 h 68"/>
              <a:gd name="T4" fmla="*/ 818 w 1026"/>
              <a:gd name="T5" fmla="*/ 66 h 68"/>
              <a:gd name="T6" fmla="*/ 121 w 1026"/>
              <a:gd name="T7" fmla="*/ 66 h 68"/>
              <a:gd name="T8" fmla="*/ 0 w 1026"/>
              <a:gd name="T9" fmla="*/ 66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18 w 1026"/>
              <a:gd name="T17" fmla="*/ 68 h 68"/>
              <a:gd name="T18" fmla="*/ 818 w 1026"/>
              <a:gd name="T19" fmla="*/ 68 h 68"/>
              <a:gd name="T20" fmla="*/ 986 w 1026"/>
              <a:gd name="T21" fmla="*/ 68 h 68"/>
              <a:gd name="T22" fmla="*/ 1026 w 1026"/>
              <a:gd name="T23" fmla="*/ 0 h 68"/>
              <a:gd name="T24" fmla="*/ 1026 w 1026"/>
              <a:gd name="T25" fmla="*/ 0 h 68"/>
              <a:gd name="T26" fmla="*/ 1026 w 1026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1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18" y="68"/>
                </a:lnTo>
                <a:lnTo>
                  <a:pt x="818" y="68"/>
                </a:lnTo>
                <a:lnTo>
                  <a:pt x="986" y="68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BEA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" name="Freeform 1712"/>
          <p:cNvSpPr>
            <a:spLocks/>
          </p:cNvSpPr>
          <p:nvPr/>
        </p:nvSpPr>
        <p:spPr bwMode="auto">
          <a:xfrm>
            <a:off x="3237925" y="4136220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4 w 1026"/>
              <a:gd name="T3" fmla="*/ 66 h 68"/>
              <a:gd name="T4" fmla="*/ 818 w 1026"/>
              <a:gd name="T5" fmla="*/ 66 h 68"/>
              <a:gd name="T6" fmla="*/ 121 w 1026"/>
              <a:gd name="T7" fmla="*/ 66 h 68"/>
              <a:gd name="T8" fmla="*/ 0 w 1026"/>
              <a:gd name="T9" fmla="*/ 66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18 w 1026"/>
              <a:gd name="T17" fmla="*/ 68 h 68"/>
              <a:gd name="T18" fmla="*/ 818 w 1026"/>
              <a:gd name="T19" fmla="*/ 68 h 68"/>
              <a:gd name="T20" fmla="*/ 986 w 1026"/>
              <a:gd name="T21" fmla="*/ 68 h 68"/>
              <a:gd name="T22" fmla="*/ 1026 w 1026"/>
              <a:gd name="T23" fmla="*/ 0 h 68"/>
              <a:gd name="T24" fmla="*/ 1026 w 1026"/>
              <a:gd name="T25" fmla="*/ 0 h 68"/>
              <a:gd name="T26" fmla="*/ 1026 w 1026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1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18" y="68"/>
                </a:lnTo>
                <a:lnTo>
                  <a:pt x="818" y="68"/>
                </a:lnTo>
                <a:lnTo>
                  <a:pt x="986" y="68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Freeform 1713"/>
          <p:cNvSpPr>
            <a:spLocks/>
          </p:cNvSpPr>
          <p:nvPr/>
        </p:nvSpPr>
        <p:spPr bwMode="auto">
          <a:xfrm>
            <a:off x="3237925" y="4136220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4 w 1026"/>
              <a:gd name="T3" fmla="*/ 66 h 66"/>
              <a:gd name="T4" fmla="*/ 818 w 1026"/>
              <a:gd name="T5" fmla="*/ 66 h 66"/>
              <a:gd name="T6" fmla="*/ 121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1 w 1026"/>
              <a:gd name="T15" fmla="*/ 66 h 66"/>
              <a:gd name="T16" fmla="*/ 818 w 1026"/>
              <a:gd name="T17" fmla="*/ 66 h 66"/>
              <a:gd name="T18" fmla="*/ 984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1" y="66"/>
                </a:lnTo>
                <a:lnTo>
                  <a:pt x="818" y="66"/>
                </a:lnTo>
                <a:lnTo>
                  <a:pt x="984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9E9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Freeform 1714"/>
          <p:cNvSpPr>
            <a:spLocks/>
          </p:cNvSpPr>
          <p:nvPr/>
        </p:nvSpPr>
        <p:spPr bwMode="auto">
          <a:xfrm>
            <a:off x="3237925" y="4136220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4 w 1026"/>
              <a:gd name="T3" fmla="*/ 66 h 66"/>
              <a:gd name="T4" fmla="*/ 818 w 1026"/>
              <a:gd name="T5" fmla="*/ 66 h 66"/>
              <a:gd name="T6" fmla="*/ 121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1 w 1026"/>
              <a:gd name="T15" fmla="*/ 66 h 66"/>
              <a:gd name="T16" fmla="*/ 818 w 1026"/>
              <a:gd name="T17" fmla="*/ 66 h 66"/>
              <a:gd name="T18" fmla="*/ 984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1" y="66"/>
                </a:lnTo>
                <a:lnTo>
                  <a:pt x="818" y="66"/>
                </a:lnTo>
                <a:lnTo>
                  <a:pt x="984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Freeform 1715"/>
          <p:cNvSpPr>
            <a:spLocks/>
          </p:cNvSpPr>
          <p:nvPr/>
        </p:nvSpPr>
        <p:spPr bwMode="auto">
          <a:xfrm>
            <a:off x="3226644" y="4121913"/>
            <a:ext cx="5798106" cy="329085"/>
          </a:xfrm>
          <a:custGeom>
            <a:avLst/>
            <a:gdLst>
              <a:gd name="T0" fmla="*/ 1026 w 1028"/>
              <a:gd name="T1" fmla="*/ 0 h 69"/>
              <a:gd name="T2" fmla="*/ 986 w 1028"/>
              <a:gd name="T3" fmla="*/ 69 h 69"/>
              <a:gd name="T4" fmla="*/ 820 w 1028"/>
              <a:gd name="T5" fmla="*/ 69 h 69"/>
              <a:gd name="T6" fmla="*/ 123 w 1028"/>
              <a:gd name="T7" fmla="*/ 69 h 69"/>
              <a:gd name="T8" fmla="*/ 0 w 1028"/>
              <a:gd name="T9" fmla="*/ 69 h 69"/>
              <a:gd name="T10" fmla="*/ 0 w 1028"/>
              <a:gd name="T11" fmla="*/ 69 h 69"/>
              <a:gd name="T12" fmla="*/ 2 w 1028"/>
              <a:gd name="T13" fmla="*/ 69 h 69"/>
              <a:gd name="T14" fmla="*/ 123 w 1028"/>
              <a:gd name="T15" fmla="*/ 69 h 69"/>
              <a:gd name="T16" fmla="*/ 820 w 1028"/>
              <a:gd name="T17" fmla="*/ 69 h 69"/>
              <a:gd name="T18" fmla="*/ 986 w 1028"/>
              <a:gd name="T19" fmla="*/ 69 h 69"/>
              <a:gd name="T20" fmla="*/ 1028 w 1028"/>
              <a:gd name="T21" fmla="*/ 3 h 69"/>
              <a:gd name="T22" fmla="*/ 1028 w 1028"/>
              <a:gd name="T23" fmla="*/ 3 h 69"/>
              <a:gd name="T24" fmla="*/ 1026 w 1028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8" h="69">
                <a:moveTo>
                  <a:pt x="1026" y="0"/>
                </a:moveTo>
                <a:lnTo>
                  <a:pt x="986" y="69"/>
                </a:lnTo>
                <a:lnTo>
                  <a:pt x="820" y="69"/>
                </a:lnTo>
                <a:lnTo>
                  <a:pt x="123" y="69"/>
                </a:lnTo>
                <a:lnTo>
                  <a:pt x="0" y="69"/>
                </a:lnTo>
                <a:lnTo>
                  <a:pt x="0" y="69"/>
                </a:lnTo>
                <a:lnTo>
                  <a:pt x="2" y="69"/>
                </a:lnTo>
                <a:lnTo>
                  <a:pt x="123" y="69"/>
                </a:lnTo>
                <a:lnTo>
                  <a:pt x="820" y="69"/>
                </a:lnTo>
                <a:lnTo>
                  <a:pt x="986" y="69"/>
                </a:lnTo>
                <a:lnTo>
                  <a:pt x="1028" y="3"/>
                </a:lnTo>
                <a:lnTo>
                  <a:pt x="1028" y="3"/>
                </a:lnTo>
                <a:lnTo>
                  <a:pt x="1026" y="0"/>
                </a:lnTo>
                <a:close/>
              </a:path>
            </a:pathLst>
          </a:custGeom>
          <a:solidFill>
            <a:srgbClr val="E7E7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" name="Freeform 1716"/>
          <p:cNvSpPr>
            <a:spLocks/>
          </p:cNvSpPr>
          <p:nvPr/>
        </p:nvSpPr>
        <p:spPr bwMode="auto">
          <a:xfrm>
            <a:off x="3226644" y="4121913"/>
            <a:ext cx="5798106" cy="329085"/>
          </a:xfrm>
          <a:custGeom>
            <a:avLst/>
            <a:gdLst>
              <a:gd name="T0" fmla="*/ 1026 w 1028"/>
              <a:gd name="T1" fmla="*/ 0 h 69"/>
              <a:gd name="T2" fmla="*/ 986 w 1028"/>
              <a:gd name="T3" fmla="*/ 69 h 69"/>
              <a:gd name="T4" fmla="*/ 820 w 1028"/>
              <a:gd name="T5" fmla="*/ 69 h 69"/>
              <a:gd name="T6" fmla="*/ 123 w 1028"/>
              <a:gd name="T7" fmla="*/ 69 h 69"/>
              <a:gd name="T8" fmla="*/ 0 w 1028"/>
              <a:gd name="T9" fmla="*/ 69 h 69"/>
              <a:gd name="T10" fmla="*/ 0 w 1028"/>
              <a:gd name="T11" fmla="*/ 69 h 69"/>
              <a:gd name="T12" fmla="*/ 2 w 1028"/>
              <a:gd name="T13" fmla="*/ 69 h 69"/>
              <a:gd name="T14" fmla="*/ 123 w 1028"/>
              <a:gd name="T15" fmla="*/ 69 h 69"/>
              <a:gd name="T16" fmla="*/ 820 w 1028"/>
              <a:gd name="T17" fmla="*/ 69 h 69"/>
              <a:gd name="T18" fmla="*/ 986 w 1028"/>
              <a:gd name="T19" fmla="*/ 69 h 69"/>
              <a:gd name="T20" fmla="*/ 1028 w 1028"/>
              <a:gd name="T21" fmla="*/ 3 h 69"/>
              <a:gd name="T22" fmla="*/ 1028 w 1028"/>
              <a:gd name="T23" fmla="*/ 3 h 69"/>
              <a:gd name="T24" fmla="*/ 1026 w 1028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8" h="69">
                <a:moveTo>
                  <a:pt x="1026" y="0"/>
                </a:moveTo>
                <a:lnTo>
                  <a:pt x="986" y="69"/>
                </a:lnTo>
                <a:lnTo>
                  <a:pt x="820" y="69"/>
                </a:lnTo>
                <a:lnTo>
                  <a:pt x="123" y="69"/>
                </a:lnTo>
                <a:lnTo>
                  <a:pt x="0" y="69"/>
                </a:lnTo>
                <a:lnTo>
                  <a:pt x="0" y="69"/>
                </a:lnTo>
                <a:lnTo>
                  <a:pt x="2" y="69"/>
                </a:lnTo>
                <a:lnTo>
                  <a:pt x="123" y="69"/>
                </a:lnTo>
                <a:lnTo>
                  <a:pt x="820" y="69"/>
                </a:lnTo>
                <a:lnTo>
                  <a:pt x="986" y="69"/>
                </a:lnTo>
                <a:lnTo>
                  <a:pt x="1028" y="3"/>
                </a:lnTo>
                <a:lnTo>
                  <a:pt x="1028" y="3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Freeform 1717"/>
          <p:cNvSpPr>
            <a:spLocks/>
          </p:cNvSpPr>
          <p:nvPr/>
        </p:nvSpPr>
        <p:spPr bwMode="auto">
          <a:xfrm>
            <a:off x="3226644" y="4121913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6 w 1026"/>
              <a:gd name="T3" fmla="*/ 67 h 69"/>
              <a:gd name="T4" fmla="*/ 820 w 1026"/>
              <a:gd name="T5" fmla="*/ 67 h 69"/>
              <a:gd name="T6" fmla="*/ 123 w 1026"/>
              <a:gd name="T7" fmla="*/ 67 h 69"/>
              <a:gd name="T8" fmla="*/ 0 w 1026"/>
              <a:gd name="T9" fmla="*/ 67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820 w 1026"/>
              <a:gd name="T17" fmla="*/ 69 h 69"/>
              <a:gd name="T18" fmla="*/ 986 w 1026"/>
              <a:gd name="T19" fmla="*/ 69 h 69"/>
              <a:gd name="T20" fmla="*/ 1026 w 1026"/>
              <a:gd name="T21" fmla="*/ 0 h 69"/>
              <a:gd name="T22" fmla="*/ 1026 w 1026"/>
              <a:gd name="T23" fmla="*/ 0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6" y="67"/>
                </a:lnTo>
                <a:lnTo>
                  <a:pt x="820" y="67"/>
                </a:lnTo>
                <a:lnTo>
                  <a:pt x="123" y="67"/>
                </a:lnTo>
                <a:lnTo>
                  <a:pt x="0" y="67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20" y="69"/>
                </a:lnTo>
                <a:lnTo>
                  <a:pt x="986" y="69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5E5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Freeform 1718"/>
          <p:cNvSpPr>
            <a:spLocks/>
          </p:cNvSpPr>
          <p:nvPr/>
        </p:nvSpPr>
        <p:spPr bwMode="auto">
          <a:xfrm>
            <a:off x="3226644" y="4121913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6 w 1026"/>
              <a:gd name="T3" fmla="*/ 67 h 69"/>
              <a:gd name="T4" fmla="*/ 820 w 1026"/>
              <a:gd name="T5" fmla="*/ 67 h 69"/>
              <a:gd name="T6" fmla="*/ 123 w 1026"/>
              <a:gd name="T7" fmla="*/ 67 h 69"/>
              <a:gd name="T8" fmla="*/ 0 w 1026"/>
              <a:gd name="T9" fmla="*/ 67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820 w 1026"/>
              <a:gd name="T17" fmla="*/ 69 h 69"/>
              <a:gd name="T18" fmla="*/ 986 w 1026"/>
              <a:gd name="T19" fmla="*/ 69 h 69"/>
              <a:gd name="T20" fmla="*/ 1026 w 1026"/>
              <a:gd name="T21" fmla="*/ 0 h 69"/>
              <a:gd name="T22" fmla="*/ 1026 w 1026"/>
              <a:gd name="T23" fmla="*/ 0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6" y="67"/>
                </a:lnTo>
                <a:lnTo>
                  <a:pt x="820" y="67"/>
                </a:lnTo>
                <a:lnTo>
                  <a:pt x="123" y="67"/>
                </a:lnTo>
                <a:lnTo>
                  <a:pt x="0" y="67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20" y="69"/>
                </a:lnTo>
                <a:lnTo>
                  <a:pt x="986" y="69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Freeform 1719"/>
          <p:cNvSpPr>
            <a:spLocks/>
          </p:cNvSpPr>
          <p:nvPr/>
        </p:nvSpPr>
        <p:spPr bwMode="auto">
          <a:xfrm>
            <a:off x="3226644" y="4121913"/>
            <a:ext cx="5786826" cy="319547"/>
          </a:xfrm>
          <a:custGeom>
            <a:avLst/>
            <a:gdLst>
              <a:gd name="T0" fmla="*/ 1026 w 1026"/>
              <a:gd name="T1" fmla="*/ 0 h 67"/>
              <a:gd name="T2" fmla="*/ 986 w 1026"/>
              <a:gd name="T3" fmla="*/ 67 h 67"/>
              <a:gd name="T4" fmla="*/ 818 w 1026"/>
              <a:gd name="T5" fmla="*/ 67 h 67"/>
              <a:gd name="T6" fmla="*/ 123 w 1026"/>
              <a:gd name="T7" fmla="*/ 67 h 67"/>
              <a:gd name="T8" fmla="*/ 0 w 1026"/>
              <a:gd name="T9" fmla="*/ 67 h 67"/>
              <a:gd name="T10" fmla="*/ 0 w 1026"/>
              <a:gd name="T11" fmla="*/ 67 h 67"/>
              <a:gd name="T12" fmla="*/ 0 w 1026"/>
              <a:gd name="T13" fmla="*/ 67 h 67"/>
              <a:gd name="T14" fmla="*/ 123 w 1026"/>
              <a:gd name="T15" fmla="*/ 67 h 67"/>
              <a:gd name="T16" fmla="*/ 820 w 1026"/>
              <a:gd name="T17" fmla="*/ 67 h 67"/>
              <a:gd name="T18" fmla="*/ 986 w 1026"/>
              <a:gd name="T19" fmla="*/ 67 h 67"/>
              <a:gd name="T20" fmla="*/ 1026 w 1026"/>
              <a:gd name="T21" fmla="*/ 0 h 67"/>
              <a:gd name="T22" fmla="*/ 1026 w 1026"/>
              <a:gd name="T23" fmla="*/ 0 h 67"/>
              <a:gd name="T24" fmla="*/ 1026 w 1026"/>
              <a:gd name="T25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7">
                <a:moveTo>
                  <a:pt x="1026" y="0"/>
                </a:moveTo>
                <a:lnTo>
                  <a:pt x="986" y="67"/>
                </a:lnTo>
                <a:lnTo>
                  <a:pt x="818" y="67"/>
                </a:lnTo>
                <a:lnTo>
                  <a:pt x="123" y="67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123" y="67"/>
                </a:lnTo>
                <a:lnTo>
                  <a:pt x="820" y="67"/>
                </a:lnTo>
                <a:lnTo>
                  <a:pt x="986" y="67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4E4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" name="Freeform 1720"/>
          <p:cNvSpPr>
            <a:spLocks/>
          </p:cNvSpPr>
          <p:nvPr/>
        </p:nvSpPr>
        <p:spPr bwMode="auto">
          <a:xfrm>
            <a:off x="3226644" y="4121913"/>
            <a:ext cx="5786826" cy="319547"/>
          </a:xfrm>
          <a:custGeom>
            <a:avLst/>
            <a:gdLst>
              <a:gd name="T0" fmla="*/ 1026 w 1026"/>
              <a:gd name="T1" fmla="*/ 0 h 67"/>
              <a:gd name="T2" fmla="*/ 986 w 1026"/>
              <a:gd name="T3" fmla="*/ 67 h 67"/>
              <a:gd name="T4" fmla="*/ 818 w 1026"/>
              <a:gd name="T5" fmla="*/ 67 h 67"/>
              <a:gd name="T6" fmla="*/ 123 w 1026"/>
              <a:gd name="T7" fmla="*/ 67 h 67"/>
              <a:gd name="T8" fmla="*/ 0 w 1026"/>
              <a:gd name="T9" fmla="*/ 67 h 67"/>
              <a:gd name="T10" fmla="*/ 0 w 1026"/>
              <a:gd name="T11" fmla="*/ 67 h 67"/>
              <a:gd name="T12" fmla="*/ 0 w 1026"/>
              <a:gd name="T13" fmla="*/ 67 h 67"/>
              <a:gd name="T14" fmla="*/ 123 w 1026"/>
              <a:gd name="T15" fmla="*/ 67 h 67"/>
              <a:gd name="T16" fmla="*/ 820 w 1026"/>
              <a:gd name="T17" fmla="*/ 67 h 67"/>
              <a:gd name="T18" fmla="*/ 986 w 1026"/>
              <a:gd name="T19" fmla="*/ 67 h 67"/>
              <a:gd name="T20" fmla="*/ 1026 w 1026"/>
              <a:gd name="T21" fmla="*/ 0 h 67"/>
              <a:gd name="T22" fmla="*/ 1026 w 1026"/>
              <a:gd name="T23" fmla="*/ 0 h 67"/>
              <a:gd name="T24" fmla="*/ 1026 w 1026"/>
              <a:gd name="T25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7">
                <a:moveTo>
                  <a:pt x="1026" y="0"/>
                </a:moveTo>
                <a:lnTo>
                  <a:pt x="986" y="67"/>
                </a:lnTo>
                <a:lnTo>
                  <a:pt x="818" y="67"/>
                </a:lnTo>
                <a:lnTo>
                  <a:pt x="123" y="67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123" y="67"/>
                </a:lnTo>
                <a:lnTo>
                  <a:pt x="820" y="67"/>
                </a:lnTo>
                <a:lnTo>
                  <a:pt x="986" y="67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Freeform 1721"/>
          <p:cNvSpPr>
            <a:spLocks/>
          </p:cNvSpPr>
          <p:nvPr/>
        </p:nvSpPr>
        <p:spPr bwMode="auto">
          <a:xfrm>
            <a:off x="3226644" y="4112374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4 w 1026"/>
              <a:gd name="T3" fmla="*/ 66 h 69"/>
              <a:gd name="T4" fmla="*/ 818 w 1026"/>
              <a:gd name="T5" fmla="*/ 66 h 69"/>
              <a:gd name="T6" fmla="*/ 123 w 1026"/>
              <a:gd name="T7" fmla="*/ 66 h 69"/>
              <a:gd name="T8" fmla="*/ 0 w 1026"/>
              <a:gd name="T9" fmla="*/ 66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818 w 1026"/>
              <a:gd name="T17" fmla="*/ 69 h 69"/>
              <a:gd name="T18" fmla="*/ 986 w 1026"/>
              <a:gd name="T19" fmla="*/ 69 h 69"/>
              <a:gd name="T20" fmla="*/ 1026 w 1026"/>
              <a:gd name="T21" fmla="*/ 2 h 69"/>
              <a:gd name="T22" fmla="*/ 1026 w 1026"/>
              <a:gd name="T23" fmla="*/ 2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8" y="69"/>
                </a:lnTo>
                <a:lnTo>
                  <a:pt x="986" y="69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E2E2E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" name="Freeform 1722"/>
          <p:cNvSpPr>
            <a:spLocks/>
          </p:cNvSpPr>
          <p:nvPr/>
        </p:nvSpPr>
        <p:spPr bwMode="auto">
          <a:xfrm>
            <a:off x="3226644" y="4112374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4 w 1026"/>
              <a:gd name="T3" fmla="*/ 66 h 69"/>
              <a:gd name="T4" fmla="*/ 818 w 1026"/>
              <a:gd name="T5" fmla="*/ 66 h 69"/>
              <a:gd name="T6" fmla="*/ 123 w 1026"/>
              <a:gd name="T7" fmla="*/ 66 h 69"/>
              <a:gd name="T8" fmla="*/ 0 w 1026"/>
              <a:gd name="T9" fmla="*/ 66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818 w 1026"/>
              <a:gd name="T17" fmla="*/ 69 h 69"/>
              <a:gd name="T18" fmla="*/ 986 w 1026"/>
              <a:gd name="T19" fmla="*/ 69 h 69"/>
              <a:gd name="T20" fmla="*/ 1026 w 1026"/>
              <a:gd name="T21" fmla="*/ 2 h 69"/>
              <a:gd name="T22" fmla="*/ 1026 w 1026"/>
              <a:gd name="T23" fmla="*/ 2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8" y="69"/>
                </a:lnTo>
                <a:lnTo>
                  <a:pt x="986" y="69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" name="Freeform 1723"/>
          <p:cNvSpPr>
            <a:spLocks/>
          </p:cNvSpPr>
          <p:nvPr/>
        </p:nvSpPr>
        <p:spPr bwMode="auto">
          <a:xfrm>
            <a:off x="3226644" y="4112374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4 w 1026"/>
              <a:gd name="T3" fmla="*/ 66 h 66"/>
              <a:gd name="T4" fmla="*/ 818 w 1026"/>
              <a:gd name="T5" fmla="*/ 66 h 66"/>
              <a:gd name="T6" fmla="*/ 120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818 w 1026"/>
              <a:gd name="T17" fmla="*/ 66 h 66"/>
              <a:gd name="T18" fmla="*/ 984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18" y="66"/>
                </a:lnTo>
                <a:lnTo>
                  <a:pt x="984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0E0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" name="Freeform 1724"/>
          <p:cNvSpPr>
            <a:spLocks/>
          </p:cNvSpPr>
          <p:nvPr/>
        </p:nvSpPr>
        <p:spPr bwMode="auto">
          <a:xfrm>
            <a:off x="3226644" y="4112374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4 w 1026"/>
              <a:gd name="T3" fmla="*/ 66 h 66"/>
              <a:gd name="T4" fmla="*/ 818 w 1026"/>
              <a:gd name="T5" fmla="*/ 66 h 66"/>
              <a:gd name="T6" fmla="*/ 120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818 w 1026"/>
              <a:gd name="T17" fmla="*/ 66 h 66"/>
              <a:gd name="T18" fmla="*/ 984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18" y="66"/>
                </a:lnTo>
                <a:lnTo>
                  <a:pt x="984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" name="Freeform 1725"/>
          <p:cNvSpPr>
            <a:spLocks/>
          </p:cNvSpPr>
          <p:nvPr/>
        </p:nvSpPr>
        <p:spPr bwMode="auto">
          <a:xfrm>
            <a:off x="3209722" y="4102836"/>
            <a:ext cx="5803749" cy="324314"/>
          </a:xfrm>
          <a:custGeom>
            <a:avLst/>
            <a:gdLst>
              <a:gd name="T0" fmla="*/ 1027 w 1029"/>
              <a:gd name="T1" fmla="*/ 0 h 68"/>
              <a:gd name="T2" fmla="*/ 987 w 1029"/>
              <a:gd name="T3" fmla="*/ 68 h 68"/>
              <a:gd name="T4" fmla="*/ 821 w 1029"/>
              <a:gd name="T5" fmla="*/ 68 h 68"/>
              <a:gd name="T6" fmla="*/ 123 w 1029"/>
              <a:gd name="T7" fmla="*/ 68 h 68"/>
              <a:gd name="T8" fmla="*/ 123 w 1029"/>
              <a:gd name="T9" fmla="*/ 68 h 68"/>
              <a:gd name="T10" fmla="*/ 0 w 1029"/>
              <a:gd name="T11" fmla="*/ 68 h 68"/>
              <a:gd name="T12" fmla="*/ 0 w 1029"/>
              <a:gd name="T13" fmla="*/ 68 h 68"/>
              <a:gd name="T14" fmla="*/ 3 w 1029"/>
              <a:gd name="T15" fmla="*/ 68 h 68"/>
              <a:gd name="T16" fmla="*/ 123 w 1029"/>
              <a:gd name="T17" fmla="*/ 68 h 68"/>
              <a:gd name="T18" fmla="*/ 821 w 1029"/>
              <a:gd name="T19" fmla="*/ 68 h 68"/>
              <a:gd name="T20" fmla="*/ 987 w 1029"/>
              <a:gd name="T21" fmla="*/ 68 h 68"/>
              <a:gd name="T22" fmla="*/ 1029 w 1029"/>
              <a:gd name="T23" fmla="*/ 2 h 68"/>
              <a:gd name="T24" fmla="*/ 1029 w 1029"/>
              <a:gd name="T25" fmla="*/ 2 h 68"/>
              <a:gd name="T26" fmla="*/ 1027 w 1029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9" h="68">
                <a:moveTo>
                  <a:pt x="1027" y="0"/>
                </a:moveTo>
                <a:lnTo>
                  <a:pt x="987" y="68"/>
                </a:lnTo>
                <a:lnTo>
                  <a:pt x="821" y="68"/>
                </a:lnTo>
                <a:lnTo>
                  <a:pt x="123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3" y="68"/>
                </a:lnTo>
                <a:lnTo>
                  <a:pt x="123" y="68"/>
                </a:lnTo>
                <a:lnTo>
                  <a:pt x="821" y="68"/>
                </a:lnTo>
                <a:lnTo>
                  <a:pt x="987" y="68"/>
                </a:lnTo>
                <a:lnTo>
                  <a:pt x="1029" y="2"/>
                </a:lnTo>
                <a:lnTo>
                  <a:pt x="1029" y="2"/>
                </a:lnTo>
                <a:lnTo>
                  <a:pt x="1027" y="0"/>
                </a:lnTo>
                <a:close/>
              </a:path>
            </a:pathLst>
          </a:custGeom>
          <a:solidFill>
            <a:srgbClr val="DFDF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" name="Freeform 1726"/>
          <p:cNvSpPr>
            <a:spLocks/>
          </p:cNvSpPr>
          <p:nvPr/>
        </p:nvSpPr>
        <p:spPr bwMode="auto">
          <a:xfrm>
            <a:off x="3209722" y="4102836"/>
            <a:ext cx="5803749" cy="324314"/>
          </a:xfrm>
          <a:custGeom>
            <a:avLst/>
            <a:gdLst>
              <a:gd name="T0" fmla="*/ 1027 w 1029"/>
              <a:gd name="T1" fmla="*/ 0 h 68"/>
              <a:gd name="T2" fmla="*/ 987 w 1029"/>
              <a:gd name="T3" fmla="*/ 68 h 68"/>
              <a:gd name="T4" fmla="*/ 821 w 1029"/>
              <a:gd name="T5" fmla="*/ 68 h 68"/>
              <a:gd name="T6" fmla="*/ 123 w 1029"/>
              <a:gd name="T7" fmla="*/ 68 h 68"/>
              <a:gd name="T8" fmla="*/ 123 w 1029"/>
              <a:gd name="T9" fmla="*/ 68 h 68"/>
              <a:gd name="T10" fmla="*/ 0 w 1029"/>
              <a:gd name="T11" fmla="*/ 68 h 68"/>
              <a:gd name="T12" fmla="*/ 0 w 1029"/>
              <a:gd name="T13" fmla="*/ 68 h 68"/>
              <a:gd name="T14" fmla="*/ 3 w 1029"/>
              <a:gd name="T15" fmla="*/ 68 h 68"/>
              <a:gd name="T16" fmla="*/ 123 w 1029"/>
              <a:gd name="T17" fmla="*/ 68 h 68"/>
              <a:gd name="T18" fmla="*/ 821 w 1029"/>
              <a:gd name="T19" fmla="*/ 68 h 68"/>
              <a:gd name="T20" fmla="*/ 987 w 1029"/>
              <a:gd name="T21" fmla="*/ 68 h 68"/>
              <a:gd name="T22" fmla="*/ 1029 w 1029"/>
              <a:gd name="T23" fmla="*/ 2 h 68"/>
              <a:gd name="T24" fmla="*/ 1029 w 1029"/>
              <a:gd name="T25" fmla="*/ 2 h 68"/>
              <a:gd name="T26" fmla="*/ 1027 w 1029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9" h="68">
                <a:moveTo>
                  <a:pt x="1027" y="0"/>
                </a:moveTo>
                <a:lnTo>
                  <a:pt x="987" y="68"/>
                </a:lnTo>
                <a:lnTo>
                  <a:pt x="821" y="68"/>
                </a:lnTo>
                <a:lnTo>
                  <a:pt x="123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3" y="68"/>
                </a:lnTo>
                <a:lnTo>
                  <a:pt x="123" y="68"/>
                </a:lnTo>
                <a:lnTo>
                  <a:pt x="821" y="68"/>
                </a:lnTo>
                <a:lnTo>
                  <a:pt x="987" y="68"/>
                </a:lnTo>
                <a:lnTo>
                  <a:pt x="1029" y="2"/>
                </a:lnTo>
                <a:lnTo>
                  <a:pt x="1029" y="2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Freeform 1727"/>
          <p:cNvSpPr>
            <a:spLocks/>
          </p:cNvSpPr>
          <p:nvPr/>
        </p:nvSpPr>
        <p:spPr bwMode="auto">
          <a:xfrm>
            <a:off x="3209722" y="4102836"/>
            <a:ext cx="5792468" cy="324314"/>
          </a:xfrm>
          <a:custGeom>
            <a:avLst/>
            <a:gdLst>
              <a:gd name="T0" fmla="*/ 1027 w 1027"/>
              <a:gd name="T1" fmla="*/ 0 h 68"/>
              <a:gd name="T2" fmla="*/ 987 w 1027"/>
              <a:gd name="T3" fmla="*/ 66 h 68"/>
              <a:gd name="T4" fmla="*/ 821 w 1027"/>
              <a:gd name="T5" fmla="*/ 66 h 68"/>
              <a:gd name="T6" fmla="*/ 123 w 1027"/>
              <a:gd name="T7" fmla="*/ 66 h 68"/>
              <a:gd name="T8" fmla="*/ 0 w 1027"/>
              <a:gd name="T9" fmla="*/ 66 h 68"/>
              <a:gd name="T10" fmla="*/ 0 w 1027"/>
              <a:gd name="T11" fmla="*/ 68 h 68"/>
              <a:gd name="T12" fmla="*/ 0 w 1027"/>
              <a:gd name="T13" fmla="*/ 68 h 68"/>
              <a:gd name="T14" fmla="*/ 123 w 1027"/>
              <a:gd name="T15" fmla="*/ 68 h 68"/>
              <a:gd name="T16" fmla="*/ 123 w 1027"/>
              <a:gd name="T17" fmla="*/ 68 h 68"/>
              <a:gd name="T18" fmla="*/ 821 w 1027"/>
              <a:gd name="T19" fmla="*/ 68 h 68"/>
              <a:gd name="T20" fmla="*/ 987 w 1027"/>
              <a:gd name="T21" fmla="*/ 68 h 68"/>
              <a:gd name="T22" fmla="*/ 1027 w 1027"/>
              <a:gd name="T23" fmla="*/ 0 h 68"/>
              <a:gd name="T24" fmla="*/ 1027 w 1027"/>
              <a:gd name="T25" fmla="*/ 0 h 68"/>
              <a:gd name="T26" fmla="*/ 1027 w 1027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8">
                <a:moveTo>
                  <a:pt x="1027" y="0"/>
                </a:moveTo>
                <a:lnTo>
                  <a:pt x="987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123" y="68"/>
                </a:lnTo>
                <a:lnTo>
                  <a:pt x="821" y="68"/>
                </a:lnTo>
                <a:lnTo>
                  <a:pt x="987" y="68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D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Freeform 1728"/>
          <p:cNvSpPr>
            <a:spLocks/>
          </p:cNvSpPr>
          <p:nvPr/>
        </p:nvSpPr>
        <p:spPr bwMode="auto">
          <a:xfrm>
            <a:off x="3209722" y="4102836"/>
            <a:ext cx="5792468" cy="324314"/>
          </a:xfrm>
          <a:custGeom>
            <a:avLst/>
            <a:gdLst>
              <a:gd name="T0" fmla="*/ 1027 w 1027"/>
              <a:gd name="T1" fmla="*/ 0 h 68"/>
              <a:gd name="T2" fmla="*/ 987 w 1027"/>
              <a:gd name="T3" fmla="*/ 66 h 68"/>
              <a:gd name="T4" fmla="*/ 821 w 1027"/>
              <a:gd name="T5" fmla="*/ 66 h 68"/>
              <a:gd name="T6" fmla="*/ 123 w 1027"/>
              <a:gd name="T7" fmla="*/ 66 h 68"/>
              <a:gd name="T8" fmla="*/ 0 w 1027"/>
              <a:gd name="T9" fmla="*/ 66 h 68"/>
              <a:gd name="T10" fmla="*/ 0 w 1027"/>
              <a:gd name="T11" fmla="*/ 68 h 68"/>
              <a:gd name="T12" fmla="*/ 0 w 1027"/>
              <a:gd name="T13" fmla="*/ 68 h 68"/>
              <a:gd name="T14" fmla="*/ 123 w 1027"/>
              <a:gd name="T15" fmla="*/ 68 h 68"/>
              <a:gd name="T16" fmla="*/ 123 w 1027"/>
              <a:gd name="T17" fmla="*/ 68 h 68"/>
              <a:gd name="T18" fmla="*/ 821 w 1027"/>
              <a:gd name="T19" fmla="*/ 68 h 68"/>
              <a:gd name="T20" fmla="*/ 987 w 1027"/>
              <a:gd name="T21" fmla="*/ 68 h 68"/>
              <a:gd name="T22" fmla="*/ 1027 w 1027"/>
              <a:gd name="T23" fmla="*/ 0 h 68"/>
              <a:gd name="T24" fmla="*/ 1027 w 1027"/>
              <a:gd name="T25" fmla="*/ 0 h 68"/>
              <a:gd name="T26" fmla="*/ 1027 w 1027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8">
                <a:moveTo>
                  <a:pt x="1027" y="0"/>
                </a:moveTo>
                <a:lnTo>
                  <a:pt x="987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123" y="68"/>
                </a:lnTo>
                <a:lnTo>
                  <a:pt x="821" y="68"/>
                </a:lnTo>
                <a:lnTo>
                  <a:pt x="987" y="68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0" name="Freeform 1729"/>
          <p:cNvSpPr>
            <a:spLocks/>
          </p:cNvSpPr>
          <p:nvPr/>
        </p:nvSpPr>
        <p:spPr bwMode="auto">
          <a:xfrm>
            <a:off x="3209722" y="4102836"/>
            <a:ext cx="5792468" cy="314776"/>
          </a:xfrm>
          <a:custGeom>
            <a:avLst/>
            <a:gdLst>
              <a:gd name="T0" fmla="*/ 1027 w 1027"/>
              <a:gd name="T1" fmla="*/ 0 h 66"/>
              <a:gd name="T2" fmla="*/ 987 w 1027"/>
              <a:gd name="T3" fmla="*/ 66 h 66"/>
              <a:gd name="T4" fmla="*/ 819 w 1027"/>
              <a:gd name="T5" fmla="*/ 66 h 66"/>
              <a:gd name="T6" fmla="*/ 123 w 1027"/>
              <a:gd name="T7" fmla="*/ 66 h 66"/>
              <a:gd name="T8" fmla="*/ 0 w 1027"/>
              <a:gd name="T9" fmla="*/ 66 h 66"/>
              <a:gd name="T10" fmla="*/ 0 w 1027"/>
              <a:gd name="T11" fmla="*/ 66 h 66"/>
              <a:gd name="T12" fmla="*/ 0 w 1027"/>
              <a:gd name="T13" fmla="*/ 66 h 66"/>
              <a:gd name="T14" fmla="*/ 123 w 1027"/>
              <a:gd name="T15" fmla="*/ 66 h 66"/>
              <a:gd name="T16" fmla="*/ 821 w 1027"/>
              <a:gd name="T17" fmla="*/ 66 h 66"/>
              <a:gd name="T18" fmla="*/ 987 w 1027"/>
              <a:gd name="T19" fmla="*/ 66 h 66"/>
              <a:gd name="T20" fmla="*/ 1027 w 1027"/>
              <a:gd name="T21" fmla="*/ 0 h 66"/>
              <a:gd name="T22" fmla="*/ 1027 w 1027"/>
              <a:gd name="T23" fmla="*/ 0 h 66"/>
              <a:gd name="T24" fmla="*/ 1027 w 1027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7" y="66"/>
                </a:lnTo>
                <a:lnTo>
                  <a:pt x="819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7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BDB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1" name="Freeform 1730"/>
          <p:cNvSpPr>
            <a:spLocks/>
          </p:cNvSpPr>
          <p:nvPr/>
        </p:nvSpPr>
        <p:spPr bwMode="auto">
          <a:xfrm>
            <a:off x="3209722" y="4102836"/>
            <a:ext cx="5792468" cy="314776"/>
          </a:xfrm>
          <a:custGeom>
            <a:avLst/>
            <a:gdLst>
              <a:gd name="T0" fmla="*/ 1027 w 1027"/>
              <a:gd name="T1" fmla="*/ 0 h 66"/>
              <a:gd name="T2" fmla="*/ 987 w 1027"/>
              <a:gd name="T3" fmla="*/ 66 h 66"/>
              <a:gd name="T4" fmla="*/ 819 w 1027"/>
              <a:gd name="T5" fmla="*/ 66 h 66"/>
              <a:gd name="T6" fmla="*/ 123 w 1027"/>
              <a:gd name="T7" fmla="*/ 66 h 66"/>
              <a:gd name="T8" fmla="*/ 0 w 1027"/>
              <a:gd name="T9" fmla="*/ 66 h 66"/>
              <a:gd name="T10" fmla="*/ 0 w 1027"/>
              <a:gd name="T11" fmla="*/ 66 h 66"/>
              <a:gd name="T12" fmla="*/ 0 w 1027"/>
              <a:gd name="T13" fmla="*/ 66 h 66"/>
              <a:gd name="T14" fmla="*/ 123 w 1027"/>
              <a:gd name="T15" fmla="*/ 66 h 66"/>
              <a:gd name="T16" fmla="*/ 821 w 1027"/>
              <a:gd name="T17" fmla="*/ 66 h 66"/>
              <a:gd name="T18" fmla="*/ 987 w 1027"/>
              <a:gd name="T19" fmla="*/ 66 h 66"/>
              <a:gd name="T20" fmla="*/ 1027 w 1027"/>
              <a:gd name="T21" fmla="*/ 0 h 66"/>
              <a:gd name="T22" fmla="*/ 1027 w 1027"/>
              <a:gd name="T23" fmla="*/ 0 h 66"/>
              <a:gd name="T24" fmla="*/ 1027 w 1027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7" y="66"/>
                </a:lnTo>
                <a:lnTo>
                  <a:pt x="819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7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" name="Freeform 1731"/>
          <p:cNvSpPr>
            <a:spLocks/>
          </p:cNvSpPr>
          <p:nvPr/>
        </p:nvSpPr>
        <p:spPr bwMode="auto">
          <a:xfrm>
            <a:off x="3209722" y="4088526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4 w 1027"/>
              <a:gd name="T3" fmla="*/ 66 h 69"/>
              <a:gd name="T4" fmla="*/ 819 w 1027"/>
              <a:gd name="T5" fmla="*/ 66 h 69"/>
              <a:gd name="T6" fmla="*/ 123 w 1027"/>
              <a:gd name="T7" fmla="*/ 66 h 69"/>
              <a:gd name="T8" fmla="*/ 0 w 1027"/>
              <a:gd name="T9" fmla="*/ 66 h 69"/>
              <a:gd name="T10" fmla="*/ 0 w 1027"/>
              <a:gd name="T11" fmla="*/ 69 h 69"/>
              <a:gd name="T12" fmla="*/ 0 w 1027"/>
              <a:gd name="T13" fmla="*/ 69 h 69"/>
              <a:gd name="T14" fmla="*/ 123 w 1027"/>
              <a:gd name="T15" fmla="*/ 69 h 69"/>
              <a:gd name="T16" fmla="*/ 819 w 1027"/>
              <a:gd name="T17" fmla="*/ 69 h 69"/>
              <a:gd name="T18" fmla="*/ 987 w 1027"/>
              <a:gd name="T19" fmla="*/ 69 h 69"/>
              <a:gd name="T20" fmla="*/ 1027 w 1027"/>
              <a:gd name="T21" fmla="*/ 3 h 69"/>
              <a:gd name="T22" fmla="*/ 1027 w 1027"/>
              <a:gd name="T23" fmla="*/ 3 h 69"/>
              <a:gd name="T24" fmla="*/ 1027 w 1027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9" y="69"/>
                </a:lnTo>
                <a:lnTo>
                  <a:pt x="987" y="69"/>
                </a:lnTo>
                <a:lnTo>
                  <a:pt x="1027" y="3"/>
                </a:lnTo>
                <a:lnTo>
                  <a:pt x="1027" y="3"/>
                </a:lnTo>
                <a:lnTo>
                  <a:pt x="1027" y="0"/>
                </a:lnTo>
                <a:close/>
              </a:path>
            </a:pathLst>
          </a:custGeom>
          <a:solidFill>
            <a:srgbClr val="DAD9D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" name="Freeform 1732"/>
          <p:cNvSpPr>
            <a:spLocks/>
          </p:cNvSpPr>
          <p:nvPr/>
        </p:nvSpPr>
        <p:spPr bwMode="auto">
          <a:xfrm>
            <a:off x="3209722" y="4088526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4 w 1027"/>
              <a:gd name="T3" fmla="*/ 66 h 69"/>
              <a:gd name="T4" fmla="*/ 819 w 1027"/>
              <a:gd name="T5" fmla="*/ 66 h 69"/>
              <a:gd name="T6" fmla="*/ 123 w 1027"/>
              <a:gd name="T7" fmla="*/ 66 h 69"/>
              <a:gd name="T8" fmla="*/ 0 w 1027"/>
              <a:gd name="T9" fmla="*/ 66 h 69"/>
              <a:gd name="T10" fmla="*/ 0 w 1027"/>
              <a:gd name="T11" fmla="*/ 69 h 69"/>
              <a:gd name="T12" fmla="*/ 0 w 1027"/>
              <a:gd name="T13" fmla="*/ 69 h 69"/>
              <a:gd name="T14" fmla="*/ 123 w 1027"/>
              <a:gd name="T15" fmla="*/ 69 h 69"/>
              <a:gd name="T16" fmla="*/ 819 w 1027"/>
              <a:gd name="T17" fmla="*/ 69 h 69"/>
              <a:gd name="T18" fmla="*/ 987 w 1027"/>
              <a:gd name="T19" fmla="*/ 69 h 69"/>
              <a:gd name="T20" fmla="*/ 1027 w 1027"/>
              <a:gd name="T21" fmla="*/ 3 h 69"/>
              <a:gd name="T22" fmla="*/ 1027 w 1027"/>
              <a:gd name="T23" fmla="*/ 3 h 69"/>
              <a:gd name="T24" fmla="*/ 1027 w 1027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9" y="69"/>
                </a:lnTo>
                <a:lnTo>
                  <a:pt x="987" y="69"/>
                </a:lnTo>
                <a:lnTo>
                  <a:pt x="1027" y="3"/>
                </a:lnTo>
                <a:lnTo>
                  <a:pt x="1027" y="3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" name="Freeform 1733"/>
          <p:cNvSpPr>
            <a:spLocks/>
          </p:cNvSpPr>
          <p:nvPr/>
        </p:nvSpPr>
        <p:spPr bwMode="auto">
          <a:xfrm>
            <a:off x="3209722" y="4088526"/>
            <a:ext cx="5792468" cy="314776"/>
          </a:xfrm>
          <a:custGeom>
            <a:avLst/>
            <a:gdLst>
              <a:gd name="T0" fmla="*/ 1027 w 1027"/>
              <a:gd name="T1" fmla="*/ 0 h 66"/>
              <a:gd name="T2" fmla="*/ 984 w 1027"/>
              <a:gd name="T3" fmla="*/ 66 h 66"/>
              <a:gd name="T4" fmla="*/ 819 w 1027"/>
              <a:gd name="T5" fmla="*/ 66 h 66"/>
              <a:gd name="T6" fmla="*/ 819 w 1027"/>
              <a:gd name="T7" fmla="*/ 66 h 66"/>
              <a:gd name="T8" fmla="*/ 121 w 1027"/>
              <a:gd name="T9" fmla="*/ 66 h 66"/>
              <a:gd name="T10" fmla="*/ 121 w 1027"/>
              <a:gd name="T11" fmla="*/ 66 h 66"/>
              <a:gd name="T12" fmla="*/ 0 w 1027"/>
              <a:gd name="T13" fmla="*/ 66 h 66"/>
              <a:gd name="T14" fmla="*/ 0 w 1027"/>
              <a:gd name="T15" fmla="*/ 66 h 66"/>
              <a:gd name="T16" fmla="*/ 0 w 1027"/>
              <a:gd name="T17" fmla="*/ 66 h 66"/>
              <a:gd name="T18" fmla="*/ 123 w 1027"/>
              <a:gd name="T19" fmla="*/ 66 h 66"/>
              <a:gd name="T20" fmla="*/ 819 w 1027"/>
              <a:gd name="T21" fmla="*/ 66 h 66"/>
              <a:gd name="T22" fmla="*/ 984 w 1027"/>
              <a:gd name="T23" fmla="*/ 66 h 66"/>
              <a:gd name="T24" fmla="*/ 1027 w 1027"/>
              <a:gd name="T25" fmla="*/ 0 h 66"/>
              <a:gd name="T26" fmla="*/ 1027 w 1027"/>
              <a:gd name="T27" fmla="*/ 0 h 66"/>
              <a:gd name="T28" fmla="*/ 1027 w 1027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819" y="66"/>
                </a:lnTo>
                <a:lnTo>
                  <a:pt x="121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19" y="66"/>
                </a:lnTo>
                <a:lnTo>
                  <a:pt x="984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8D8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Freeform 1734"/>
          <p:cNvSpPr>
            <a:spLocks/>
          </p:cNvSpPr>
          <p:nvPr/>
        </p:nvSpPr>
        <p:spPr bwMode="auto">
          <a:xfrm>
            <a:off x="3209722" y="4088526"/>
            <a:ext cx="5792468" cy="314776"/>
          </a:xfrm>
          <a:custGeom>
            <a:avLst/>
            <a:gdLst>
              <a:gd name="T0" fmla="*/ 1027 w 1027"/>
              <a:gd name="T1" fmla="*/ 0 h 66"/>
              <a:gd name="T2" fmla="*/ 984 w 1027"/>
              <a:gd name="T3" fmla="*/ 66 h 66"/>
              <a:gd name="T4" fmla="*/ 819 w 1027"/>
              <a:gd name="T5" fmla="*/ 66 h 66"/>
              <a:gd name="T6" fmla="*/ 819 w 1027"/>
              <a:gd name="T7" fmla="*/ 66 h 66"/>
              <a:gd name="T8" fmla="*/ 121 w 1027"/>
              <a:gd name="T9" fmla="*/ 66 h 66"/>
              <a:gd name="T10" fmla="*/ 121 w 1027"/>
              <a:gd name="T11" fmla="*/ 66 h 66"/>
              <a:gd name="T12" fmla="*/ 0 w 1027"/>
              <a:gd name="T13" fmla="*/ 66 h 66"/>
              <a:gd name="T14" fmla="*/ 0 w 1027"/>
              <a:gd name="T15" fmla="*/ 66 h 66"/>
              <a:gd name="T16" fmla="*/ 0 w 1027"/>
              <a:gd name="T17" fmla="*/ 66 h 66"/>
              <a:gd name="T18" fmla="*/ 123 w 1027"/>
              <a:gd name="T19" fmla="*/ 66 h 66"/>
              <a:gd name="T20" fmla="*/ 819 w 1027"/>
              <a:gd name="T21" fmla="*/ 66 h 66"/>
              <a:gd name="T22" fmla="*/ 984 w 1027"/>
              <a:gd name="T23" fmla="*/ 66 h 66"/>
              <a:gd name="T24" fmla="*/ 1027 w 1027"/>
              <a:gd name="T25" fmla="*/ 0 h 66"/>
              <a:gd name="T26" fmla="*/ 1027 w 1027"/>
              <a:gd name="T27" fmla="*/ 0 h 66"/>
              <a:gd name="T28" fmla="*/ 1027 w 1027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819" y="66"/>
                </a:lnTo>
                <a:lnTo>
                  <a:pt x="121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19" y="66"/>
                </a:lnTo>
                <a:lnTo>
                  <a:pt x="984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" name="Freeform 1735"/>
          <p:cNvSpPr>
            <a:spLocks/>
          </p:cNvSpPr>
          <p:nvPr/>
        </p:nvSpPr>
        <p:spPr bwMode="auto">
          <a:xfrm>
            <a:off x="3209722" y="4088526"/>
            <a:ext cx="5792468" cy="314776"/>
          </a:xfrm>
          <a:custGeom>
            <a:avLst/>
            <a:gdLst>
              <a:gd name="T0" fmla="*/ 1027 w 1027"/>
              <a:gd name="T1" fmla="*/ 0 h 66"/>
              <a:gd name="T2" fmla="*/ 984 w 1027"/>
              <a:gd name="T3" fmla="*/ 66 h 66"/>
              <a:gd name="T4" fmla="*/ 819 w 1027"/>
              <a:gd name="T5" fmla="*/ 66 h 66"/>
              <a:gd name="T6" fmla="*/ 121 w 1027"/>
              <a:gd name="T7" fmla="*/ 66 h 66"/>
              <a:gd name="T8" fmla="*/ 0 w 1027"/>
              <a:gd name="T9" fmla="*/ 66 h 66"/>
              <a:gd name="T10" fmla="*/ 0 w 1027"/>
              <a:gd name="T11" fmla="*/ 66 h 66"/>
              <a:gd name="T12" fmla="*/ 0 w 1027"/>
              <a:gd name="T13" fmla="*/ 66 h 66"/>
              <a:gd name="T14" fmla="*/ 121 w 1027"/>
              <a:gd name="T15" fmla="*/ 66 h 66"/>
              <a:gd name="T16" fmla="*/ 121 w 1027"/>
              <a:gd name="T17" fmla="*/ 66 h 66"/>
              <a:gd name="T18" fmla="*/ 819 w 1027"/>
              <a:gd name="T19" fmla="*/ 66 h 66"/>
              <a:gd name="T20" fmla="*/ 819 w 1027"/>
              <a:gd name="T21" fmla="*/ 66 h 66"/>
              <a:gd name="T22" fmla="*/ 984 w 1027"/>
              <a:gd name="T23" fmla="*/ 66 h 66"/>
              <a:gd name="T24" fmla="*/ 1027 w 1027"/>
              <a:gd name="T25" fmla="*/ 0 h 66"/>
              <a:gd name="T26" fmla="*/ 1027 w 1027"/>
              <a:gd name="T27" fmla="*/ 0 h 66"/>
              <a:gd name="T28" fmla="*/ 1027 w 1027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1" y="66"/>
                </a:lnTo>
                <a:lnTo>
                  <a:pt x="121" y="66"/>
                </a:lnTo>
                <a:lnTo>
                  <a:pt x="819" y="66"/>
                </a:lnTo>
                <a:lnTo>
                  <a:pt x="819" y="66"/>
                </a:lnTo>
                <a:lnTo>
                  <a:pt x="984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6D6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" name="Freeform 1736"/>
          <p:cNvSpPr>
            <a:spLocks/>
          </p:cNvSpPr>
          <p:nvPr/>
        </p:nvSpPr>
        <p:spPr bwMode="auto">
          <a:xfrm>
            <a:off x="3209722" y="4088526"/>
            <a:ext cx="5792468" cy="314776"/>
          </a:xfrm>
          <a:custGeom>
            <a:avLst/>
            <a:gdLst>
              <a:gd name="T0" fmla="*/ 1027 w 1027"/>
              <a:gd name="T1" fmla="*/ 0 h 66"/>
              <a:gd name="T2" fmla="*/ 984 w 1027"/>
              <a:gd name="T3" fmla="*/ 66 h 66"/>
              <a:gd name="T4" fmla="*/ 819 w 1027"/>
              <a:gd name="T5" fmla="*/ 66 h 66"/>
              <a:gd name="T6" fmla="*/ 121 w 1027"/>
              <a:gd name="T7" fmla="*/ 66 h 66"/>
              <a:gd name="T8" fmla="*/ 0 w 1027"/>
              <a:gd name="T9" fmla="*/ 66 h 66"/>
              <a:gd name="T10" fmla="*/ 0 w 1027"/>
              <a:gd name="T11" fmla="*/ 66 h 66"/>
              <a:gd name="T12" fmla="*/ 0 w 1027"/>
              <a:gd name="T13" fmla="*/ 66 h 66"/>
              <a:gd name="T14" fmla="*/ 121 w 1027"/>
              <a:gd name="T15" fmla="*/ 66 h 66"/>
              <a:gd name="T16" fmla="*/ 121 w 1027"/>
              <a:gd name="T17" fmla="*/ 66 h 66"/>
              <a:gd name="T18" fmla="*/ 819 w 1027"/>
              <a:gd name="T19" fmla="*/ 66 h 66"/>
              <a:gd name="T20" fmla="*/ 819 w 1027"/>
              <a:gd name="T21" fmla="*/ 66 h 66"/>
              <a:gd name="T22" fmla="*/ 984 w 1027"/>
              <a:gd name="T23" fmla="*/ 66 h 66"/>
              <a:gd name="T24" fmla="*/ 1027 w 1027"/>
              <a:gd name="T25" fmla="*/ 0 h 66"/>
              <a:gd name="T26" fmla="*/ 1027 w 1027"/>
              <a:gd name="T27" fmla="*/ 0 h 66"/>
              <a:gd name="T28" fmla="*/ 1027 w 1027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1" y="66"/>
                </a:lnTo>
                <a:lnTo>
                  <a:pt x="121" y="66"/>
                </a:lnTo>
                <a:lnTo>
                  <a:pt x="819" y="66"/>
                </a:lnTo>
                <a:lnTo>
                  <a:pt x="819" y="66"/>
                </a:lnTo>
                <a:lnTo>
                  <a:pt x="984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" name="Freeform 1737"/>
          <p:cNvSpPr>
            <a:spLocks/>
          </p:cNvSpPr>
          <p:nvPr/>
        </p:nvSpPr>
        <p:spPr bwMode="auto">
          <a:xfrm>
            <a:off x="3198441" y="4078988"/>
            <a:ext cx="5803749" cy="324314"/>
          </a:xfrm>
          <a:custGeom>
            <a:avLst/>
            <a:gdLst>
              <a:gd name="T0" fmla="*/ 1026 w 1029"/>
              <a:gd name="T1" fmla="*/ 0 h 68"/>
              <a:gd name="T2" fmla="*/ 986 w 1029"/>
              <a:gd name="T3" fmla="*/ 66 h 68"/>
              <a:gd name="T4" fmla="*/ 821 w 1029"/>
              <a:gd name="T5" fmla="*/ 66 h 68"/>
              <a:gd name="T6" fmla="*/ 123 w 1029"/>
              <a:gd name="T7" fmla="*/ 66 h 68"/>
              <a:gd name="T8" fmla="*/ 0 w 1029"/>
              <a:gd name="T9" fmla="*/ 66 h 68"/>
              <a:gd name="T10" fmla="*/ 0 w 1029"/>
              <a:gd name="T11" fmla="*/ 68 h 68"/>
              <a:gd name="T12" fmla="*/ 2 w 1029"/>
              <a:gd name="T13" fmla="*/ 68 h 68"/>
              <a:gd name="T14" fmla="*/ 123 w 1029"/>
              <a:gd name="T15" fmla="*/ 68 h 68"/>
              <a:gd name="T16" fmla="*/ 821 w 1029"/>
              <a:gd name="T17" fmla="*/ 68 h 68"/>
              <a:gd name="T18" fmla="*/ 986 w 1029"/>
              <a:gd name="T19" fmla="*/ 68 h 68"/>
              <a:gd name="T20" fmla="*/ 1029 w 1029"/>
              <a:gd name="T21" fmla="*/ 2 h 68"/>
              <a:gd name="T22" fmla="*/ 1029 w 1029"/>
              <a:gd name="T23" fmla="*/ 0 h 68"/>
              <a:gd name="T24" fmla="*/ 1026 w 1029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9" h="68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2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9" y="2"/>
                </a:lnTo>
                <a:lnTo>
                  <a:pt x="1029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D4D4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" name="Freeform 1738"/>
          <p:cNvSpPr>
            <a:spLocks/>
          </p:cNvSpPr>
          <p:nvPr/>
        </p:nvSpPr>
        <p:spPr bwMode="auto">
          <a:xfrm>
            <a:off x="3198441" y="4078988"/>
            <a:ext cx="5803749" cy="324314"/>
          </a:xfrm>
          <a:custGeom>
            <a:avLst/>
            <a:gdLst>
              <a:gd name="T0" fmla="*/ 1026 w 1029"/>
              <a:gd name="T1" fmla="*/ 0 h 68"/>
              <a:gd name="T2" fmla="*/ 986 w 1029"/>
              <a:gd name="T3" fmla="*/ 66 h 68"/>
              <a:gd name="T4" fmla="*/ 821 w 1029"/>
              <a:gd name="T5" fmla="*/ 66 h 68"/>
              <a:gd name="T6" fmla="*/ 123 w 1029"/>
              <a:gd name="T7" fmla="*/ 66 h 68"/>
              <a:gd name="T8" fmla="*/ 0 w 1029"/>
              <a:gd name="T9" fmla="*/ 66 h 68"/>
              <a:gd name="T10" fmla="*/ 0 w 1029"/>
              <a:gd name="T11" fmla="*/ 68 h 68"/>
              <a:gd name="T12" fmla="*/ 2 w 1029"/>
              <a:gd name="T13" fmla="*/ 68 h 68"/>
              <a:gd name="T14" fmla="*/ 123 w 1029"/>
              <a:gd name="T15" fmla="*/ 68 h 68"/>
              <a:gd name="T16" fmla="*/ 821 w 1029"/>
              <a:gd name="T17" fmla="*/ 68 h 68"/>
              <a:gd name="T18" fmla="*/ 986 w 1029"/>
              <a:gd name="T19" fmla="*/ 68 h 68"/>
              <a:gd name="T20" fmla="*/ 1029 w 1029"/>
              <a:gd name="T21" fmla="*/ 2 h 68"/>
              <a:gd name="T22" fmla="*/ 1029 w 1029"/>
              <a:gd name="T23" fmla="*/ 0 h 68"/>
              <a:gd name="T24" fmla="*/ 1026 w 1029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9" h="68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2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9" y="2"/>
                </a:lnTo>
                <a:lnTo>
                  <a:pt x="1029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" name="Freeform 1739"/>
          <p:cNvSpPr>
            <a:spLocks/>
          </p:cNvSpPr>
          <p:nvPr/>
        </p:nvSpPr>
        <p:spPr bwMode="auto">
          <a:xfrm>
            <a:off x="3198441" y="4078988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21 w 1026"/>
              <a:gd name="T5" fmla="*/ 66 h 66"/>
              <a:gd name="T6" fmla="*/ 123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821 w 1026"/>
              <a:gd name="T17" fmla="*/ 66 h 66"/>
              <a:gd name="T18" fmla="*/ 986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D3D3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" name="Freeform 1740"/>
          <p:cNvSpPr>
            <a:spLocks/>
          </p:cNvSpPr>
          <p:nvPr/>
        </p:nvSpPr>
        <p:spPr bwMode="auto">
          <a:xfrm>
            <a:off x="3198441" y="4078988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21 w 1026"/>
              <a:gd name="T5" fmla="*/ 66 h 66"/>
              <a:gd name="T6" fmla="*/ 123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821 w 1026"/>
              <a:gd name="T17" fmla="*/ 66 h 66"/>
              <a:gd name="T18" fmla="*/ 986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" name="Freeform 1741"/>
          <p:cNvSpPr>
            <a:spLocks/>
          </p:cNvSpPr>
          <p:nvPr/>
        </p:nvSpPr>
        <p:spPr bwMode="auto">
          <a:xfrm>
            <a:off x="3198441" y="4069449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6 w 1026"/>
              <a:gd name="T3" fmla="*/ 68 h 68"/>
              <a:gd name="T4" fmla="*/ 818 w 1026"/>
              <a:gd name="T5" fmla="*/ 68 h 68"/>
              <a:gd name="T6" fmla="*/ 818 w 1026"/>
              <a:gd name="T7" fmla="*/ 68 h 68"/>
              <a:gd name="T8" fmla="*/ 123 w 1026"/>
              <a:gd name="T9" fmla="*/ 68 h 68"/>
              <a:gd name="T10" fmla="*/ 123 w 1026"/>
              <a:gd name="T11" fmla="*/ 68 h 68"/>
              <a:gd name="T12" fmla="*/ 0 w 1026"/>
              <a:gd name="T13" fmla="*/ 68 h 68"/>
              <a:gd name="T14" fmla="*/ 0 w 1026"/>
              <a:gd name="T15" fmla="*/ 68 h 68"/>
              <a:gd name="T16" fmla="*/ 0 w 1026"/>
              <a:gd name="T17" fmla="*/ 68 h 68"/>
              <a:gd name="T18" fmla="*/ 123 w 1026"/>
              <a:gd name="T19" fmla="*/ 68 h 68"/>
              <a:gd name="T20" fmla="*/ 821 w 1026"/>
              <a:gd name="T21" fmla="*/ 68 h 68"/>
              <a:gd name="T22" fmla="*/ 986 w 1026"/>
              <a:gd name="T23" fmla="*/ 68 h 68"/>
              <a:gd name="T24" fmla="*/ 1026 w 1026"/>
              <a:gd name="T25" fmla="*/ 2 h 68"/>
              <a:gd name="T26" fmla="*/ 1026 w 1026"/>
              <a:gd name="T27" fmla="*/ 2 h 68"/>
              <a:gd name="T28" fmla="*/ 1026 w 1026"/>
              <a:gd name="T29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6" y="68"/>
                </a:lnTo>
                <a:lnTo>
                  <a:pt x="818" y="68"/>
                </a:lnTo>
                <a:lnTo>
                  <a:pt x="818" y="68"/>
                </a:lnTo>
                <a:lnTo>
                  <a:pt x="123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D1D1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" name="Freeform 1742"/>
          <p:cNvSpPr>
            <a:spLocks/>
          </p:cNvSpPr>
          <p:nvPr/>
        </p:nvSpPr>
        <p:spPr bwMode="auto">
          <a:xfrm>
            <a:off x="3198441" y="4069449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6 w 1026"/>
              <a:gd name="T3" fmla="*/ 68 h 68"/>
              <a:gd name="T4" fmla="*/ 818 w 1026"/>
              <a:gd name="T5" fmla="*/ 68 h 68"/>
              <a:gd name="T6" fmla="*/ 818 w 1026"/>
              <a:gd name="T7" fmla="*/ 68 h 68"/>
              <a:gd name="T8" fmla="*/ 123 w 1026"/>
              <a:gd name="T9" fmla="*/ 68 h 68"/>
              <a:gd name="T10" fmla="*/ 123 w 1026"/>
              <a:gd name="T11" fmla="*/ 68 h 68"/>
              <a:gd name="T12" fmla="*/ 0 w 1026"/>
              <a:gd name="T13" fmla="*/ 68 h 68"/>
              <a:gd name="T14" fmla="*/ 0 w 1026"/>
              <a:gd name="T15" fmla="*/ 68 h 68"/>
              <a:gd name="T16" fmla="*/ 0 w 1026"/>
              <a:gd name="T17" fmla="*/ 68 h 68"/>
              <a:gd name="T18" fmla="*/ 123 w 1026"/>
              <a:gd name="T19" fmla="*/ 68 h 68"/>
              <a:gd name="T20" fmla="*/ 821 w 1026"/>
              <a:gd name="T21" fmla="*/ 68 h 68"/>
              <a:gd name="T22" fmla="*/ 986 w 1026"/>
              <a:gd name="T23" fmla="*/ 68 h 68"/>
              <a:gd name="T24" fmla="*/ 1026 w 1026"/>
              <a:gd name="T25" fmla="*/ 2 h 68"/>
              <a:gd name="T26" fmla="*/ 1026 w 1026"/>
              <a:gd name="T27" fmla="*/ 2 h 68"/>
              <a:gd name="T28" fmla="*/ 1026 w 1026"/>
              <a:gd name="T29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6" y="68"/>
                </a:lnTo>
                <a:lnTo>
                  <a:pt x="818" y="68"/>
                </a:lnTo>
                <a:lnTo>
                  <a:pt x="818" y="68"/>
                </a:lnTo>
                <a:lnTo>
                  <a:pt x="123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" name="Freeform 1743"/>
          <p:cNvSpPr>
            <a:spLocks/>
          </p:cNvSpPr>
          <p:nvPr/>
        </p:nvSpPr>
        <p:spPr bwMode="auto">
          <a:xfrm>
            <a:off x="3198441" y="3749905"/>
            <a:ext cx="5786826" cy="643861"/>
          </a:xfrm>
          <a:custGeom>
            <a:avLst/>
            <a:gdLst>
              <a:gd name="T0" fmla="*/ 986 w 1026"/>
              <a:gd name="T1" fmla="*/ 0 h 135"/>
              <a:gd name="T2" fmla="*/ 840 w 1026"/>
              <a:gd name="T3" fmla="*/ 0 h 135"/>
              <a:gd name="T4" fmla="*/ 882 w 1026"/>
              <a:gd name="T5" fmla="*/ 67 h 135"/>
              <a:gd name="T6" fmla="*/ 840 w 1026"/>
              <a:gd name="T7" fmla="*/ 135 h 135"/>
              <a:gd name="T8" fmla="*/ 90 w 1026"/>
              <a:gd name="T9" fmla="*/ 135 h 135"/>
              <a:gd name="T10" fmla="*/ 90 w 1026"/>
              <a:gd name="T11" fmla="*/ 0 h 135"/>
              <a:gd name="T12" fmla="*/ 0 w 1026"/>
              <a:gd name="T13" fmla="*/ 0 h 135"/>
              <a:gd name="T14" fmla="*/ 0 w 1026"/>
              <a:gd name="T15" fmla="*/ 135 h 135"/>
              <a:gd name="T16" fmla="*/ 0 w 1026"/>
              <a:gd name="T17" fmla="*/ 135 h 135"/>
              <a:gd name="T18" fmla="*/ 123 w 1026"/>
              <a:gd name="T19" fmla="*/ 135 h 135"/>
              <a:gd name="T20" fmla="*/ 123 w 1026"/>
              <a:gd name="T21" fmla="*/ 135 h 135"/>
              <a:gd name="T22" fmla="*/ 818 w 1026"/>
              <a:gd name="T23" fmla="*/ 135 h 135"/>
              <a:gd name="T24" fmla="*/ 818 w 1026"/>
              <a:gd name="T25" fmla="*/ 135 h 135"/>
              <a:gd name="T26" fmla="*/ 986 w 1026"/>
              <a:gd name="T27" fmla="*/ 135 h 135"/>
              <a:gd name="T28" fmla="*/ 1026 w 1026"/>
              <a:gd name="T29" fmla="*/ 67 h 135"/>
              <a:gd name="T30" fmla="*/ 1026 w 1026"/>
              <a:gd name="T31" fmla="*/ 67 h 135"/>
              <a:gd name="T32" fmla="*/ 986 w 1026"/>
              <a:gd name="T33" fmla="*/ 0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026" h="135">
                <a:moveTo>
                  <a:pt x="986" y="0"/>
                </a:moveTo>
                <a:lnTo>
                  <a:pt x="840" y="0"/>
                </a:lnTo>
                <a:lnTo>
                  <a:pt x="882" y="67"/>
                </a:lnTo>
                <a:lnTo>
                  <a:pt x="840" y="135"/>
                </a:lnTo>
                <a:lnTo>
                  <a:pt x="90" y="135"/>
                </a:lnTo>
                <a:lnTo>
                  <a:pt x="90" y="0"/>
                </a:lnTo>
                <a:lnTo>
                  <a:pt x="0" y="0"/>
                </a:lnTo>
                <a:lnTo>
                  <a:pt x="0" y="135"/>
                </a:lnTo>
                <a:lnTo>
                  <a:pt x="0" y="135"/>
                </a:lnTo>
                <a:lnTo>
                  <a:pt x="123" y="135"/>
                </a:lnTo>
                <a:lnTo>
                  <a:pt x="123" y="135"/>
                </a:lnTo>
                <a:lnTo>
                  <a:pt x="818" y="135"/>
                </a:lnTo>
                <a:lnTo>
                  <a:pt x="818" y="135"/>
                </a:lnTo>
                <a:lnTo>
                  <a:pt x="986" y="135"/>
                </a:lnTo>
                <a:lnTo>
                  <a:pt x="1026" y="67"/>
                </a:lnTo>
                <a:lnTo>
                  <a:pt x="1026" y="67"/>
                </a:lnTo>
                <a:lnTo>
                  <a:pt x="986" y="0"/>
                </a:lnTo>
                <a:close/>
              </a:path>
            </a:pathLst>
          </a:custGeom>
          <a:solidFill>
            <a:srgbClr val="CFCFD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" name="Freeform 1744"/>
          <p:cNvSpPr>
            <a:spLocks/>
          </p:cNvSpPr>
          <p:nvPr/>
        </p:nvSpPr>
        <p:spPr bwMode="auto">
          <a:xfrm>
            <a:off x="3198441" y="3749905"/>
            <a:ext cx="5786826" cy="643861"/>
          </a:xfrm>
          <a:custGeom>
            <a:avLst/>
            <a:gdLst>
              <a:gd name="T0" fmla="*/ 986 w 1026"/>
              <a:gd name="T1" fmla="*/ 0 h 135"/>
              <a:gd name="T2" fmla="*/ 840 w 1026"/>
              <a:gd name="T3" fmla="*/ 0 h 135"/>
              <a:gd name="T4" fmla="*/ 882 w 1026"/>
              <a:gd name="T5" fmla="*/ 67 h 135"/>
              <a:gd name="T6" fmla="*/ 840 w 1026"/>
              <a:gd name="T7" fmla="*/ 135 h 135"/>
              <a:gd name="T8" fmla="*/ 90 w 1026"/>
              <a:gd name="T9" fmla="*/ 135 h 135"/>
              <a:gd name="T10" fmla="*/ 90 w 1026"/>
              <a:gd name="T11" fmla="*/ 0 h 135"/>
              <a:gd name="T12" fmla="*/ 0 w 1026"/>
              <a:gd name="T13" fmla="*/ 0 h 135"/>
              <a:gd name="T14" fmla="*/ 0 w 1026"/>
              <a:gd name="T15" fmla="*/ 135 h 135"/>
              <a:gd name="T16" fmla="*/ 0 w 1026"/>
              <a:gd name="T17" fmla="*/ 135 h 135"/>
              <a:gd name="T18" fmla="*/ 123 w 1026"/>
              <a:gd name="T19" fmla="*/ 135 h 135"/>
              <a:gd name="T20" fmla="*/ 123 w 1026"/>
              <a:gd name="T21" fmla="*/ 135 h 135"/>
              <a:gd name="T22" fmla="*/ 818 w 1026"/>
              <a:gd name="T23" fmla="*/ 135 h 135"/>
              <a:gd name="T24" fmla="*/ 818 w 1026"/>
              <a:gd name="T25" fmla="*/ 135 h 135"/>
              <a:gd name="T26" fmla="*/ 986 w 1026"/>
              <a:gd name="T27" fmla="*/ 135 h 135"/>
              <a:gd name="T28" fmla="*/ 1026 w 1026"/>
              <a:gd name="T29" fmla="*/ 67 h 135"/>
              <a:gd name="T30" fmla="*/ 1026 w 1026"/>
              <a:gd name="T31" fmla="*/ 67 h 135"/>
              <a:gd name="T32" fmla="*/ 986 w 1026"/>
              <a:gd name="T33" fmla="*/ 0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026" h="135">
                <a:moveTo>
                  <a:pt x="986" y="0"/>
                </a:moveTo>
                <a:lnTo>
                  <a:pt x="840" y="0"/>
                </a:lnTo>
                <a:lnTo>
                  <a:pt x="882" y="67"/>
                </a:lnTo>
                <a:lnTo>
                  <a:pt x="840" y="135"/>
                </a:lnTo>
                <a:lnTo>
                  <a:pt x="90" y="135"/>
                </a:lnTo>
                <a:lnTo>
                  <a:pt x="90" y="0"/>
                </a:lnTo>
                <a:lnTo>
                  <a:pt x="0" y="0"/>
                </a:lnTo>
                <a:lnTo>
                  <a:pt x="0" y="135"/>
                </a:lnTo>
                <a:lnTo>
                  <a:pt x="0" y="135"/>
                </a:lnTo>
                <a:lnTo>
                  <a:pt x="123" y="135"/>
                </a:lnTo>
                <a:lnTo>
                  <a:pt x="123" y="135"/>
                </a:lnTo>
                <a:lnTo>
                  <a:pt x="818" y="135"/>
                </a:lnTo>
                <a:lnTo>
                  <a:pt x="818" y="135"/>
                </a:lnTo>
                <a:lnTo>
                  <a:pt x="986" y="135"/>
                </a:lnTo>
                <a:lnTo>
                  <a:pt x="1026" y="67"/>
                </a:lnTo>
                <a:lnTo>
                  <a:pt x="1026" y="67"/>
                </a:lnTo>
                <a:lnTo>
                  <a:pt x="98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" name="Freeform 1745"/>
          <p:cNvSpPr>
            <a:spLocks/>
          </p:cNvSpPr>
          <p:nvPr/>
        </p:nvSpPr>
        <p:spPr bwMode="auto">
          <a:xfrm>
            <a:off x="3254843" y="5013776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3 w 1026"/>
              <a:gd name="T3" fmla="*/ 66 h 69"/>
              <a:gd name="T4" fmla="*/ 818 w 1026"/>
              <a:gd name="T5" fmla="*/ 66 h 69"/>
              <a:gd name="T6" fmla="*/ 120 w 1026"/>
              <a:gd name="T7" fmla="*/ 66 h 69"/>
              <a:gd name="T8" fmla="*/ 0 w 1026"/>
              <a:gd name="T9" fmla="*/ 66 h 69"/>
              <a:gd name="T10" fmla="*/ 0 w 1026"/>
              <a:gd name="T11" fmla="*/ 69 h 69"/>
              <a:gd name="T12" fmla="*/ 123 w 1026"/>
              <a:gd name="T13" fmla="*/ 69 h 69"/>
              <a:gd name="T14" fmla="*/ 818 w 1026"/>
              <a:gd name="T15" fmla="*/ 69 h 69"/>
              <a:gd name="T16" fmla="*/ 986 w 1026"/>
              <a:gd name="T17" fmla="*/ 69 h 69"/>
              <a:gd name="T18" fmla="*/ 1026 w 1026"/>
              <a:gd name="T19" fmla="*/ 0 h 69"/>
              <a:gd name="T20" fmla="*/ 1026 w 1026"/>
              <a:gd name="T21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3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9"/>
                </a:lnTo>
                <a:lnTo>
                  <a:pt x="123" y="69"/>
                </a:lnTo>
                <a:lnTo>
                  <a:pt x="818" y="69"/>
                </a:lnTo>
                <a:lnTo>
                  <a:pt x="986" y="69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F3F3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" name="Freeform 1746"/>
          <p:cNvSpPr>
            <a:spLocks/>
          </p:cNvSpPr>
          <p:nvPr/>
        </p:nvSpPr>
        <p:spPr bwMode="auto">
          <a:xfrm>
            <a:off x="3254843" y="5013776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3 w 1026"/>
              <a:gd name="T3" fmla="*/ 66 h 69"/>
              <a:gd name="T4" fmla="*/ 818 w 1026"/>
              <a:gd name="T5" fmla="*/ 66 h 69"/>
              <a:gd name="T6" fmla="*/ 120 w 1026"/>
              <a:gd name="T7" fmla="*/ 66 h 69"/>
              <a:gd name="T8" fmla="*/ 0 w 1026"/>
              <a:gd name="T9" fmla="*/ 66 h 69"/>
              <a:gd name="T10" fmla="*/ 0 w 1026"/>
              <a:gd name="T11" fmla="*/ 69 h 69"/>
              <a:gd name="T12" fmla="*/ 123 w 1026"/>
              <a:gd name="T13" fmla="*/ 69 h 69"/>
              <a:gd name="T14" fmla="*/ 818 w 1026"/>
              <a:gd name="T15" fmla="*/ 69 h 69"/>
              <a:gd name="T16" fmla="*/ 986 w 1026"/>
              <a:gd name="T17" fmla="*/ 69 h 69"/>
              <a:gd name="T18" fmla="*/ 1026 w 1026"/>
              <a:gd name="T19" fmla="*/ 0 h 69"/>
              <a:gd name="T20" fmla="*/ 1026 w 1026"/>
              <a:gd name="T21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3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9"/>
                </a:lnTo>
                <a:lnTo>
                  <a:pt x="123" y="69"/>
                </a:lnTo>
                <a:lnTo>
                  <a:pt x="818" y="69"/>
                </a:lnTo>
                <a:lnTo>
                  <a:pt x="986" y="69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" name="Freeform 1747"/>
          <p:cNvSpPr>
            <a:spLocks/>
          </p:cNvSpPr>
          <p:nvPr/>
        </p:nvSpPr>
        <p:spPr bwMode="auto">
          <a:xfrm>
            <a:off x="3254843" y="5013776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3 w 1026"/>
              <a:gd name="T3" fmla="*/ 66 h 66"/>
              <a:gd name="T4" fmla="*/ 818 w 1026"/>
              <a:gd name="T5" fmla="*/ 66 h 66"/>
              <a:gd name="T6" fmla="*/ 120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0 w 1026"/>
              <a:gd name="T15" fmla="*/ 66 h 66"/>
              <a:gd name="T16" fmla="*/ 818 w 1026"/>
              <a:gd name="T17" fmla="*/ 66 h 66"/>
              <a:gd name="T18" fmla="*/ 983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3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0" y="66"/>
                </a:lnTo>
                <a:lnTo>
                  <a:pt x="818" y="66"/>
                </a:lnTo>
                <a:lnTo>
                  <a:pt x="983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F1F1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" name="Freeform 1748"/>
          <p:cNvSpPr>
            <a:spLocks/>
          </p:cNvSpPr>
          <p:nvPr/>
        </p:nvSpPr>
        <p:spPr bwMode="auto">
          <a:xfrm>
            <a:off x="3254843" y="5013776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3 w 1026"/>
              <a:gd name="T3" fmla="*/ 66 h 66"/>
              <a:gd name="T4" fmla="*/ 818 w 1026"/>
              <a:gd name="T5" fmla="*/ 66 h 66"/>
              <a:gd name="T6" fmla="*/ 120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0 w 1026"/>
              <a:gd name="T15" fmla="*/ 66 h 66"/>
              <a:gd name="T16" fmla="*/ 818 w 1026"/>
              <a:gd name="T17" fmla="*/ 66 h 66"/>
              <a:gd name="T18" fmla="*/ 983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3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0" y="66"/>
                </a:lnTo>
                <a:lnTo>
                  <a:pt x="818" y="66"/>
                </a:lnTo>
                <a:lnTo>
                  <a:pt x="983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" name="Freeform 1749"/>
          <p:cNvSpPr>
            <a:spLocks/>
          </p:cNvSpPr>
          <p:nvPr/>
        </p:nvSpPr>
        <p:spPr bwMode="auto">
          <a:xfrm>
            <a:off x="3237925" y="5004237"/>
            <a:ext cx="5803749" cy="324314"/>
          </a:xfrm>
          <a:custGeom>
            <a:avLst/>
            <a:gdLst>
              <a:gd name="T0" fmla="*/ 1026 w 1029"/>
              <a:gd name="T1" fmla="*/ 0 h 68"/>
              <a:gd name="T2" fmla="*/ 986 w 1029"/>
              <a:gd name="T3" fmla="*/ 68 h 68"/>
              <a:gd name="T4" fmla="*/ 821 w 1029"/>
              <a:gd name="T5" fmla="*/ 68 h 68"/>
              <a:gd name="T6" fmla="*/ 123 w 1029"/>
              <a:gd name="T7" fmla="*/ 68 h 68"/>
              <a:gd name="T8" fmla="*/ 0 w 1029"/>
              <a:gd name="T9" fmla="*/ 68 h 68"/>
              <a:gd name="T10" fmla="*/ 0 w 1029"/>
              <a:gd name="T11" fmla="*/ 68 h 68"/>
              <a:gd name="T12" fmla="*/ 3 w 1029"/>
              <a:gd name="T13" fmla="*/ 68 h 68"/>
              <a:gd name="T14" fmla="*/ 123 w 1029"/>
              <a:gd name="T15" fmla="*/ 68 h 68"/>
              <a:gd name="T16" fmla="*/ 821 w 1029"/>
              <a:gd name="T17" fmla="*/ 68 h 68"/>
              <a:gd name="T18" fmla="*/ 986 w 1029"/>
              <a:gd name="T19" fmla="*/ 68 h 68"/>
              <a:gd name="T20" fmla="*/ 1029 w 1029"/>
              <a:gd name="T21" fmla="*/ 2 h 68"/>
              <a:gd name="T22" fmla="*/ 1029 w 1029"/>
              <a:gd name="T23" fmla="*/ 2 h 68"/>
              <a:gd name="T24" fmla="*/ 1026 w 1029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9" h="68">
                <a:moveTo>
                  <a:pt x="1026" y="0"/>
                </a:moveTo>
                <a:lnTo>
                  <a:pt x="986" y="68"/>
                </a:lnTo>
                <a:lnTo>
                  <a:pt x="821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3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9" y="2"/>
                </a:lnTo>
                <a:lnTo>
                  <a:pt x="1029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F0F0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" name="Freeform 1750"/>
          <p:cNvSpPr>
            <a:spLocks/>
          </p:cNvSpPr>
          <p:nvPr/>
        </p:nvSpPr>
        <p:spPr bwMode="auto">
          <a:xfrm>
            <a:off x="3237925" y="5004237"/>
            <a:ext cx="5803749" cy="324314"/>
          </a:xfrm>
          <a:custGeom>
            <a:avLst/>
            <a:gdLst>
              <a:gd name="T0" fmla="*/ 1026 w 1029"/>
              <a:gd name="T1" fmla="*/ 0 h 68"/>
              <a:gd name="T2" fmla="*/ 986 w 1029"/>
              <a:gd name="T3" fmla="*/ 68 h 68"/>
              <a:gd name="T4" fmla="*/ 821 w 1029"/>
              <a:gd name="T5" fmla="*/ 68 h 68"/>
              <a:gd name="T6" fmla="*/ 123 w 1029"/>
              <a:gd name="T7" fmla="*/ 68 h 68"/>
              <a:gd name="T8" fmla="*/ 0 w 1029"/>
              <a:gd name="T9" fmla="*/ 68 h 68"/>
              <a:gd name="T10" fmla="*/ 0 w 1029"/>
              <a:gd name="T11" fmla="*/ 68 h 68"/>
              <a:gd name="T12" fmla="*/ 3 w 1029"/>
              <a:gd name="T13" fmla="*/ 68 h 68"/>
              <a:gd name="T14" fmla="*/ 123 w 1029"/>
              <a:gd name="T15" fmla="*/ 68 h 68"/>
              <a:gd name="T16" fmla="*/ 821 w 1029"/>
              <a:gd name="T17" fmla="*/ 68 h 68"/>
              <a:gd name="T18" fmla="*/ 986 w 1029"/>
              <a:gd name="T19" fmla="*/ 68 h 68"/>
              <a:gd name="T20" fmla="*/ 1029 w 1029"/>
              <a:gd name="T21" fmla="*/ 2 h 68"/>
              <a:gd name="T22" fmla="*/ 1029 w 1029"/>
              <a:gd name="T23" fmla="*/ 2 h 68"/>
              <a:gd name="T24" fmla="*/ 1026 w 1029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9" h="68">
                <a:moveTo>
                  <a:pt x="1026" y="0"/>
                </a:moveTo>
                <a:lnTo>
                  <a:pt x="986" y="68"/>
                </a:lnTo>
                <a:lnTo>
                  <a:pt x="821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3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9" y="2"/>
                </a:lnTo>
                <a:lnTo>
                  <a:pt x="1029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" name="Freeform 1751"/>
          <p:cNvSpPr>
            <a:spLocks/>
          </p:cNvSpPr>
          <p:nvPr/>
        </p:nvSpPr>
        <p:spPr bwMode="auto">
          <a:xfrm>
            <a:off x="3237925" y="5004237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6 w 1026"/>
              <a:gd name="T3" fmla="*/ 66 h 68"/>
              <a:gd name="T4" fmla="*/ 821 w 1026"/>
              <a:gd name="T5" fmla="*/ 66 h 68"/>
              <a:gd name="T6" fmla="*/ 123 w 1026"/>
              <a:gd name="T7" fmla="*/ 66 h 68"/>
              <a:gd name="T8" fmla="*/ 0 w 1026"/>
              <a:gd name="T9" fmla="*/ 66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21 w 1026"/>
              <a:gd name="T17" fmla="*/ 68 h 68"/>
              <a:gd name="T18" fmla="*/ 986 w 1026"/>
              <a:gd name="T19" fmla="*/ 68 h 68"/>
              <a:gd name="T20" fmla="*/ 1026 w 1026"/>
              <a:gd name="T21" fmla="*/ 0 h 68"/>
              <a:gd name="T22" fmla="*/ 1026 w 1026"/>
              <a:gd name="T23" fmla="*/ 0 h 68"/>
              <a:gd name="T24" fmla="*/ 1026 w 1026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EEE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Freeform 1752"/>
          <p:cNvSpPr>
            <a:spLocks/>
          </p:cNvSpPr>
          <p:nvPr/>
        </p:nvSpPr>
        <p:spPr bwMode="auto">
          <a:xfrm>
            <a:off x="3237925" y="5004237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6 w 1026"/>
              <a:gd name="T3" fmla="*/ 66 h 68"/>
              <a:gd name="T4" fmla="*/ 821 w 1026"/>
              <a:gd name="T5" fmla="*/ 66 h 68"/>
              <a:gd name="T6" fmla="*/ 123 w 1026"/>
              <a:gd name="T7" fmla="*/ 66 h 68"/>
              <a:gd name="T8" fmla="*/ 0 w 1026"/>
              <a:gd name="T9" fmla="*/ 66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21 w 1026"/>
              <a:gd name="T17" fmla="*/ 68 h 68"/>
              <a:gd name="T18" fmla="*/ 986 w 1026"/>
              <a:gd name="T19" fmla="*/ 68 h 68"/>
              <a:gd name="T20" fmla="*/ 1026 w 1026"/>
              <a:gd name="T21" fmla="*/ 0 h 68"/>
              <a:gd name="T22" fmla="*/ 1026 w 1026"/>
              <a:gd name="T23" fmla="*/ 0 h 68"/>
              <a:gd name="T24" fmla="*/ 1026 w 1026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Freeform 1753"/>
          <p:cNvSpPr>
            <a:spLocks/>
          </p:cNvSpPr>
          <p:nvPr/>
        </p:nvSpPr>
        <p:spPr bwMode="auto">
          <a:xfrm>
            <a:off x="3237925" y="5004237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18 w 1026"/>
              <a:gd name="T5" fmla="*/ 66 h 66"/>
              <a:gd name="T6" fmla="*/ 818 w 1026"/>
              <a:gd name="T7" fmla="*/ 66 h 66"/>
              <a:gd name="T8" fmla="*/ 123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0 w 1026"/>
              <a:gd name="T15" fmla="*/ 66 h 66"/>
              <a:gd name="T16" fmla="*/ 123 w 1026"/>
              <a:gd name="T17" fmla="*/ 66 h 66"/>
              <a:gd name="T18" fmla="*/ 821 w 1026"/>
              <a:gd name="T19" fmla="*/ 66 h 66"/>
              <a:gd name="T20" fmla="*/ 986 w 1026"/>
              <a:gd name="T21" fmla="*/ 66 h 66"/>
              <a:gd name="T22" fmla="*/ 1026 w 1026"/>
              <a:gd name="T23" fmla="*/ 0 h 66"/>
              <a:gd name="T24" fmla="*/ 1026 w 1026"/>
              <a:gd name="T25" fmla="*/ 0 h 66"/>
              <a:gd name="T26" fmla="*/ 1026 w 1026"/>
              <a:gd name="T2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18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CEC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Freeform 1754"/>
          <p:cNvSpPr>
            <a:spLocks/>
          </p:cNvSpPr>
          <p:nvPr/>
        </p:nvSpPr>
        <p:spPr bwMode="auto">
          <a:xfrm>
            <a:off x="3237925" y="5004237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18 w 1026"/>
              <a:gd name="T5" fmla="*/ 66 h 66"/>
              <a:gd name="T6" fmla="*/ 818 w 1026"/>
              <a:gd name="T7" fmla="*/ 66 h 66"/>
              <a:gd name="T8" fmla="*/ 123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0 w 1026"/>
              <a:gd name="T15" fmla="*/ 66 h 66"/>
              <a:gd name="T16" fmla="*/ 123 w 1026"/>
              <a:gd name="T17" fmla="*/ 66 h 66"/>
              <a:gd name="T18" fmla="*/ 821 w 1026"/>
              <a:gd name="T19" fmla="*/ 66 h 66"/>
              <a:gd name="T20" fmla="*/ 986 w 1026"/>
              <a:gd name="T21" fmla="*/ 66 h 66"/>
              <a:gd name="T22" fmla="*/ 1026 w 1026"/>
              <a:gd name="T23" fmla="*/ 0 h 66"/>
              <a:gd name="T24" fmla="*/ 1026 w 1026"/>
              <a:gd name="T25" fmla="*/ 0 h 66"/>
              <a:gd name="T26" fmla="*/ 1026 w 1026"/>
              <a:gd name="T2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18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Freeform 1755"/>
          <p:cNvSpPr>
            <a:spLocks/>
          </p:cNvSpPr>
          <p:nvPr/>
        </p:nvSpPr>
        <p:spPr bwMode="auto">
          <a:xfrm>
            <a:off x="3237925" y="4994699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4 w 1026"/>
              <a:gd name="T3" fmla="*/ 66 h 68"/>
              <a:gd name="T4" fmla="*/ 818 w 1026"/>
              <a:gd name="T5" fmla="*/ 66 h 68"/>
              <a:gd name="T6" fmla="*/ 121 w 1026"/>
              <a:gd name="T7" fmla="*/ 66 h 68"/>
              <a:gd name="T8" fmla="*/ 0 w 1026"/>
              <a:gd name="T9" fmla="*/ 66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18 w 1026"/>
              <a:gd name="T17" fmla="*/ 68 h 68"/>
              <a:gd name="T18" fmla="*/ 818 w 1026"/>
              <a:gd name="T19" fmla="*/ 68 h 68"/>
              <a:gd name="T20" fmla="*/ 986 w 1026"/>
              <a:gd name="T21" fmla="*/ 68 h 68"/>
              <a:gd name="T22" fmla="*/ 1026 w 1026"/>
              <a:gd name="T23" fmla="*/ 2 h 68"/>
              <a:gd name="T24" fmla="*/ 1026 w 1026"/>
              <a:gd name="T25" fmla="*/ 2 h 68"/>
              <a:gd name="T26" fmla="*/ 1026 w 1026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1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18" y="68"/>
                </a:lnTo>
                <a:lnTo>
                  <a:pt x="818" y="68"/>
                </a:lnTo>
                <a:lnTo>
                  <a:pt x="986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EBEA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" name="Freeform 1756"/>
          <p:cNvSpPr>
            <a:spLocks/>
          </p:cNvSpPr>
          <p:nvPr/>
        </p:nvSpPr>
        <p:spPr bwMode="auto">
          <a:xfrm>
            <a:off x="3237925" y="4994699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4 w 1026"/>
              <a:gd name="T3" fmla="*/ 66 h 68"/>
              <a:gd name="T4" fmla="*/ 818 w 1026"/>
              <a:gd name="T5" fmla="*/ 66 h 68"/>
              <a:gd name="T6" fmla="*/ 121 w 1026"/>
              <a:gd name="T7" fmla="*/ 66 h 68"/>
              <a:gd name="T8" fmla="*/ 0 w 1026"/>
              <a:gd name="T9" fmla="*/ 66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18 w 1026"/>
              <a:gd name="T17" fmla="*/ 68 h 68"/>
              <a:gd name="T18" fmla="*/ 818 w 1026"/>
              <a:gd name="T19" fmla="*/ 68 h 68"/>
              <a:gd name="T20" fmla="*/ 986 w 1026"/>
              <a:gd name="T21" fmla="*/ 68 h 68"/>
              <a:gd name="T22" fmla="*/ 1026 w 1026"/>
              <a:gd name="T23" fmla="*/ 2 h 68"/>
              <a:gd name="T24" fmla="*/ 1026 w 1026"/>
              <a:gd name="T25" fmla="*/ 2 h 68"/>
              <a:gd name="T26" fmla="*/ 1026 w 1026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1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18" y="68"/>
                </a:lnTo>
                <a:lnTo>
                  <a:pt x="818" y="68"/>
                </a:lnTo>
                <a:lnTo>
                  <a:pt x="986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Freeform 1757"/>
          <p:cNvSpPr>
            <a:spLocks/>
          </p:cNvSpPr>
          <p:nvPr/>
        </p:nvSpPr>
        <p:spPr bwMode="auto">
          <a:xfrm>
            <a:off x="3237925" y="4994699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4 w 1026"/>
              <a:gd name="T3" fmla="*/ 66 h 66"/>
              <a:gd name="T4" fmla="*/ 818 w 1026"/>
              <a:gd name="T5" fmla="*/ 66 h 66"/>
              <a:gd name="T6" fmla="*/ 121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1 w 1026"/>
              <a:gd name="T15" fmla="*/ 66 h 66"/>
              <a:gd name="T16" fmla="*/ 818 w 1026"/>
              <a:gd name="T17" fmla="*/ 66 h 66"/>
              <a:gd name="T18" fmla="*/ 984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1" y="66"/>
                </a:lnTo>
                <a:lnTo>
                  <a:pt x="818" y="66"/>
                </a:lnTo>
                <a:lnTo>
                  <a:pt x="984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9E9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" name="Freeform 1758"/>
          <p:cNvSpPr>
            <a:spLocks/>
          </p:cNvSpPr>
          <p:nvPr/>
        </p:nvSpPr>
        <p:spPr bwMode="auto">
          <a:xfrm>
            <a:off x="3237925" y="4994699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4 w 1026"/>
              <a:gd name="T3" fmla="*/ 66 h 66"/>
              <a:gd name="T4" fmla="*/ 818 w 1026"/>
              <a:gd name="T5" fmla="*/ 66 h 66"/>
              <a:gd name="T6" fmla="*/ 121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1 w 1026"/>
              <a:gd name="T15" fmla="*/ 66 h 66"/>
              <a:gd name="T16" fmla="*/ 818 w 1026"/>
              <a:gd name="T17" fmla="*/ 66 h 66"/>
              <a:gd name="T18" fmla="*/ 984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1" y="66"/>
                </a:lnTo>
                <a:lnTo>
                  <a:pt x="818" y="66"/>
                </a:lnTo>
                <a:lnTo>
                  <a:pt x="984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" name="Freeform 1759"/>
          <p:cNvSpPr>
            <a:spLocks/>
          </p:cNvSpPr>
          <p:nvPr/>
        </p:nvSpPr>
        <p:spPr bwMode="auto">
          <a:xfrm>
            <a:off x="3226644" y="4980392"/>
            <a:ext cx="5798106" cy="329085"/>
          </a:xfrm>
          <a:custGeom>
            <a:avLst/>
            <a:gdLst>
              <a:gd name="T0" fmla="*/ 1026 w 1028"/>
              <a:gd name="T1" fmla="*/ 0 h 69"/>
              <a:gd name="T2" fmla="*/ 986 w 1028"/>
              <a:gd name="T3" fmla="*/ 69 h 69"/>
              <a:gd name="T4" fmla="*/ 820 w 1028"/>
              <a:gd name="T5" fmla="*/ 69 h 69"/>
              <a:gd name="T6" fmla="*/ 123 w 1028"/>
              <a:gd name="T7" fmla="*/ 69 h 69"/>
              <a:gd name="T8" fmla="*/ 0 w 1028"/>
              <a:gd name="T9" fmla="*/ 69 h 69"/>
              <a:gd name="T10" fmla="*/ 0 w 1028"/>
              <a:gd name="T11" fmla="*/ 69 h 69"/>
              <a:gd name="T12" fmla="*/ 2 w 1028"/>
              <a:gd name="T13" fmla="*/ 69 h 69"/>
              <a:gd name="T14" fmla="*/ 123 w 1028"/>
              <a:gd name="T15" fmla="*/ 69 h 69"/>
              <a:gd name="T16" fmla="*/ 820 w 1028"/>
              <a:gd name="T17" fmla="*/ 69 h 69"/>
              <a:gd name="T18" fmla="*/ 986 w 1028"/>
              <a:gd name="T19" fmla="*/ 69 h 69"/>
              <a:gd name="T20" fmla="*/ 1028 w 1028"/>
              <a:gd name="T21" fmla="*/ 3 h 69"/>
              <a:gd name="T22" fmla="*/ 1028 w 1028"/>
              <a:gd name="T23" fmla="*/ 3 h 69"/>
              <a:gd name="T24" fmla="*/ 1026 w 1028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8" h="69">
                <a:moveTo>
                  <a:pt x="1026" y="0"/>
                </a:moveTo>
                <a:lnTo>
                  <a:pt x="986" y="69"/>
                </a:lnTo>
                <a:lnTo>
                  <a:pt x="820" y="69"/>
                </a:lnTo>
                <a:lnTo>
                  <a:pt x="123" y="69"/>
                </a:lnTo>
                <a:lnTo>
                  <a:pt x="0" y="69"/>
                </a:lnTo>
                <a:lnTo>
                  <a:pt x="0" y="69"/>
                </a:lnTo>
                <a:lnTo>
                  <a:pt x="2" y="69"/>
                </a:lnTo>
                <a:lnTo>
                  <a:pt x="123" y="69"/>
                </a:lnTo>
                <a:lnTo>
                  <a:pt x="820" y="69"/>
                </a:lnTo>
                <a:lnTo>
                  <a:pt x="986" y="69"/>
                </a:lnTo>
                <a:lnTo>
                  <a:pt x="1028" y="3"/>
                </a:lnTo>
                <a:lnTo>
                  <a:pt x="1028" y="3"/>
                </a:lnTo>
                <a:lnTo>
                  <a:pt x="1026" y="0"/>
                </a:lnTo>
                <a:close/>
              </a:path>
            </a:pathLst>
          </a:custGeom>
          <a:solidFill>
            <a:srgbClr val="E7E7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" name="Freeform 1760"/>
          <p:cNvSpPr>
            <a:spLocks/>
          </p:cNvSpPr>
          <p:nvPr/>
        </p:nvSpPr>
        <p:spPr bwMode="auto">
          <a:xfrm>
            <a:off x="3226644" y="4980392"/>
            <a:ext cx="5798106" cy="329085"/>
          </a:xfrm>
          <a:custGeom>
            <a:avLst/>
            <a:gdLst>
              <a:gd name="T0" fmla="*/ 1026 w 1028"/>
              <a:gd name="T1" fmla="*/ 0 h 69"/>
              <a:gd name="T2" fmla="*/ 986 w 1028"/>
              <a:gd name="T3" fmla="*/ 69 h 69"/>
              <a:gd name="T4" fmla="*/ 820 w 1028"/>
              <a:gd name="T5" fmla="*/ 69 h 69"/>
              <a:gd name="T6" fmla="*/ 123 w 1028"/>
              <a:gd name="T7" fmla="*/ 69 h 69"/>
              <a:gd name="T8" fmla="*/ 0 w 1028"/>
              <a:gd name="T9" fmla="*/ 69 h 69"/>
              <a:gd name="T10" fmla="*/ 0 w 1028"/>
              <a:gd name="T11" fmla="*/ 69 h 69"/>
              <a:gd name="T12" fmla="*/ 2 w 1028"/>
              <a:gd name="T13" fmla="*/ 69 h 69"/>
              <a:gd name="T14" fmla="*/ 123 w 1028"/>
              <a:gd name="T15" fmla="*/ 69 h 69"/>
              <a:gd name="T16" fmla="*/ 820 w 1028"/>
              <a:gd name="T17" fmla="*/ 69 h 69"/>
              <a:gd name="T18" fmla="*/ 986 w 1028"/>
              <a:gd name="T19" fmla="*/ 69 h 69"/>
              <a:gd name="T20" fmla="*/ 1028 w 1028"/>
              <a:gd name="T21" fmla="*/ 3 h 69"/>
              <a:gd name="T22" fmla="*/ 1028 w 1028"/>
              <a:gd name="T23" fmla="*/ 3 h 69"/>
              <a:gd name="T24" fmla="*/ 1026 w 1028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8" h="69">
                <a:moveTo>
                  <a:pt x="1026" y="0"/>
                </a:moveTo>
                <a:lnTo>
                  <a:pt x="986" y="69"/>
                </a:lnTo>
                <a:lnTo>
                  <a:pt x="820" y="69"/>
                </a:lnTo>
                <a:lnTo>
                  <a:pt x="123" y="69"/>
                </a:lnTo>
                <a:lnTo>
                  <a:pt x="0" y="69"/>
                </a:lnTo>
                <a:lnTo>
                  <a:pt x="0" y="69"/>
                </a:lnTo>
                <a:lnTo>
                  <a:pt x="2" y="69"/>
                </a:lnTo>
                <a:lnTo>
                  <a:pt x="123" y="69"/>
                </a:lnTo>
                <a:lnTo>
                  <a:pt x="820" y="69"/>
                </a:lnTo>
                <a:lnTo>
                  <a:pt x="986" y="69"/>
                </a:lnTo>
                <a:lnTo>
                  <a:pt x="1028" y="3"/>
                </a:lnTo>
                <a:lnTo>
                  <a:pt x="1028" y="3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Freeform 1761"/>
          <p:cNvSpPr>
            <a:spLocks/>
          </p:cNvSpPr>
          <p:nvPr/>
        </p:nvSpPr>
        <p:spPr bwMode="auto">
          <a:xfrm>
            <a:off x="3226644" y="4980392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6 w 1026"/>
              <a:gd name="T3" fmla="*/ 66 h 69"/>
              <a:gd name="T4" fmla="*/ 820 w 1026"/>
              <a:gd name="T5" fmla="*/ 66 h 69"/>
              <a:gd name="T6" fmla="*/ 123 w 1026"/>
              <a:gd name="T7" fmla="*/ 66 h 69"/>
              <a:gd name="T8" fmla="*/ 0 w 1026"/>
              <a:gd name="T9" fmla="*/ 66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820 w 1026"/>
              <a:gd name="T17" fmla="*/ 69 h 69"/>
              <a:gd name="T18" fmla="*/ 986 w 1026"/>
              <a:gd name="T19" fmla="*/ 69 h 69"/>
              <a:gd name="T20" fmla="*/ 1026 w 1026"/>
              <a:gd name="T21" fmla="*/ 0 h 69"/>
              <a:gd name="T22" fmla="*/ 1026 w 1026"/>
              <a:gd name="T23" fmla="*/ 0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6" y="66"/>
                </a:lnTo>
                <a:lnTo>
                  <a:pt x="820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20" y="69"/>
                </a:lnTo>
                <a:lnTo>
                  <a:pt x="986" y="69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5E5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" name="Freeform 1762"/>
          <p:cNvSpPr>
            <a:spLocks/>
          </p:cNvSpPr>
          <p:nvPr/>
        </p:nvSpPr>
        <p:spPr bwMode="auto">
          <a:xfrm>
            <a:off x="3226644" y="4980392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6 w 1026"/>
              <a:gd name="T3" fmla="*/ 66 h 69"/>
              <a:gd name="T4" fmla="*/ 820 w 1026"/>
              <a:gd name="T5" fmla="*/ 66 h 69"/>
              <a:gd name="T6" fmla="*/ 123 w 1026"/>
              <a:gd name="T7" fmla="*/ 66 h 69"/>
              <a:gd name="T8" fmla="*/ 0 w 1026"/>
              <a:gd name="T9" fmla="*/ 66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820 w 1026"/>
              <a:gd name="T17" fmla="*/ 69 h 69"/>
              <a:gd name="T18" fmla="*/ 986 w 1026"/>
              <a:gd name="T19" fmla="*/ 69 h 69"/>
              <a:gd name="T20" fmla="*/ 1026 w 1026"/>
              <a:gd name="T21" fmla="*/ 0 h 69"/>
              <a:gd name="T22" fmla="*/ 1026 w 1026"/>
              <a:gd name="T23" fmla="*/ 0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6" y="66"/>
                </a:lnTo>
                <a:lnTo>
                  <a:pt x="820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20" y="69"/>
                </a:lnTo>
                <a:lnTo>
                  <a:pt x="986" y="69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" name="Freeform 1763"/>
          <p:cNvSpPr>
            <a:spLocks/>
          </p:cNvSpPr>
          <p:nvPr/>
        </p:nvSpPr>
        <p:spPr bwMode="auto">
          <a:xfrm>
            <a:off x="3226644" y="4980392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18 w 1026"/>
              <a:gd name="T5" fmla="*/ 66 h 66"/>
              <a:gd name="T6" fmla="*/ 123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820 w 1026"/>
              <a:gd name="T17" fmla="*/ 66 h 66"/>
              <a:gd name="T18" fmla="*/ 986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0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4E4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" name="Freeform 1764"/>
          <p:cNvSpPr>
            <a:spLocks/>
          </p:cNvSpPr>
          <p:nvPr/>
        </p:nvSpPr>
        <p:spPr bwMode="auto">
          <a:xfrm>
            <a:off x="3226644" y="4980392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18 w 1026"/>
              <a:gd name="T5" fmla="*/ 66 h 66"/>
              <a:gd name="T6" fmla="*/ 123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820 w 1026"/>
              <a:gd name="T17" fmla="*/ 66 h 66"/>
              <a:gd name="T18" fmla="*/ 986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0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Freeform 1765"/>
          <p:cNvSpPr>
            <a:spLocks/>
          </p:cNvSpPr>
          <p:nvPr/>
        </p:nvSpPr>
        <p:spPr bwMode="auto">
          <a:xfrm>
            <a:off x="3226644" y="4970854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4 w 1026"/>
              <a:gd name="T3" fmla="*/ 68 h 68"/>
              <a:gd name="T4" fmla="*/ 818 w 1026"/>
              <a:gd name="T5" fmla="*/ 68 h 68"/>
              <a:gd name="T6" fmla="*/ 123 w 1026"/>
              <a:gd name="T7" fmla="*/ 68 h 68"/>
              <a:gd name="T8" fmla="*/ 0 w 1026"/>
              <a:gd name="T9" fmla="*/ 68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18 w 1026"/>
              <a:gd name="T17" fmla="*/ 68 h 68"/>
              <a:gd name="T18" fmla="*/ 986 w 1026"/>
              <a:gd name="T19" fmla="*/ 68 h 68"/>
              <a:gd name="T20" fmla="*/ 1026 w 1026"/>
              <a:gd name="T21" fmla="*/ 2 h 68"/>
              <a:gd name="T22" fmla="*/ 1026 w 1026"/>
              <a:gd name="T23" fmla="*/ 2 h 68"/>
              <a:gd name="T24" fmla="*/ 1026 w 1026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4" y="68"/>
                </a:lnTo>
                <a:lnTo>
                  <a:pt x="818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18" y="68"/>
                </a:lnTo>
                <a:lnTo>
                  <a:pt x="986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E2E2E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7" name="Freeform 1766"/>
          <p:cNvSpPr>
            <a:spLocks/>
          </p:cNvSpPr>
          <p:nvPr/>
        </p:nvSpPr>
        <p:spPr bwMode="auto">
          <a:xfrm>
            <a:off x="3226644" y="4970854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4 w 1026"/>
              <a:gd name="T3" fmla="*/ 68 h 68"/>
              <a:gd name="T4" fmla="*/ 818 w 1026"/>
              <a:gd name="T5" fmla="*/ 68 h 68"/>
              <a:gd name="T6" fmla="*/ 123 w 1026"/>
              <a:gd name="T7" fmla="*/ 68 h 68"/>
              <a:gd name="T8" fmla="*/ 0 w 1026"/>
              <a:gd name="T9" fmla="*/ 68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18 w 1026"/>
              <a:gd name="T17" fmla="*/ 68 h 68"/>
              <a:gd name="T18" fmla="*/ 986 w 1026"/>
              <a:gd name="T19" fmla="*/ 68 h 68"/>
              <a:gd name="T20" fmla="*/ 1026 w 1026"/>
              <a:gd name="T21" fmla="*/ 2 h 68"/>
              <a:gd name="T22" fmla="*/ 1026 w 1026"/>
              <a:gd name="T23" fmla="*/ 2 h 68"/>
              <a:gd name="T24" fmla="*/ 1026 w 1026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4" y="68"/>
                </a:lnTo>
                <a:lnTo>
                  <a:pt x="818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18" y="68"/>
                </a:lnTo>
                <a:lnTo>
                  <a:pt x="986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" name="Freeform 1767"/>
          <p:cNvSpPr>
            <a:spLocks/>
          </p:cNvSpPr>
          <p:nvPr/>
        </p:nvSpPr>
        <p:spPr bwMode="auto">
          <a:xfrm>
            <a:off x="3226644" y="4970854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4 w 1026"/>
              <a:gd name="T3" fmla="*/ 66 h 68"/>
              <a:gd name="T4" fmla="*/ 818 w 1026"/>
              <a:gd name="T5" fmla="*/ 66 h 68"/>
              <a:gd name="T6" fmla="*/ 120 w 1026"/>
              <a:gd name="T7" fmla="*/ 66 h 68"/>
              <a:gd name="T8" fmla="*/ 0 w 1026"/>
              <a:gd name="T9" fmla="*/ 66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18 w 1026"/>
              <a:gd name="T17" fmla="*/ 68 h 68"/>
              <a:gd name="T18" fmla="*/ 984 w 1026"/>
              <a:gd name="T19" fmla="*/ 68 h 68"/>
              <a:gd name="T20" fmla="*/ 1026 w 1026"/>
              <a:gd name="T21" fmla="*/ 0 h 68"/>
              <a:gd name="T22" fmla="*/ 1026 w 1026"/>
              <a:gd name="T23" fmla="*/ 0 h 68"/>
              <a:gd name="T24" fmla="*/ 1026 w 1026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18" y="68"/>
                </a:lnTo>
                <a:lnTo>
                  <a:pt x="984" y="68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0E0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9" name="Freeform 1768"/>
          <p:cNvSpPr>
            <a:spLocks/>
          </p:cNvSpPr>
          <p:nvPr/>
        </p:nvSpPr>
        <p:spPr bwMode="auto">
          <a:xfrm>
            <a:off x="3226644" y="4970854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4 w 1026"/>
              <a:gd name="T3" fmla="*/ 66 h 68"/>
              <a:gd name="T4" fmla="*/ 818 w 1026"/>
              <a:gd name="T5" fmla="*/ 66 h 68"/>
              <a:gd name="T6" fmla="*/ 120 w 1026"/>
              <a:gd name="T7" fmla="*/ 66 h 68"/>
              <a:gd name="T8" fmla="*/ 0 w 1026"/>
              <a:gd name="T9" fmla="*/ 66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18 w 1026"/>
              <a:gd name="T17" fmla="*/ 68 h 68"/>
              <a:gd name="T18" fmla="*/ 984 w 1026"/>
              <a:gd name="T19" fmla="*/ 68 h 68"/>
              <a:gd name="T20" fmla="*/ 1026 w 1026"/>
              <a:gd name="T21" fmla="*/ 0 h 68"/>
              <a:gd name="T22" fmla="*/ 1026 w 1026"/>
              <a:gd name="T23" fmla="*/ 0 h 68"/>
              <a:gd name="T24" fmla="*/ 1026 w 1026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18" y="68"/>
                </a:lnTo>
                <a:lnTo>
                  <a:pt x="984" y="68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0" name="Freeform 1769"/>
          <p:cNvSpPr>
            <a:spLocks/>
          </p:cNvSpPr>
          <p:nvPr/>
        </p:nvSpPr>
        <p:spPr bwMode="auto">
          <a:xfrm>
            <a:off x="3209722" y="4970854"/>
            <a:ext cx="5803749" cy="314776"/>
          </a:xfrm>
          <a:custGeom>
            <a:avLst/>
            <a:gdLst>
              <a:gd name="T0" fmla="*/ 1027 w 1029"/>
              <a:gd name="T1" fmla="*/ 0 h 66"/>
              <a:gd name="T2" fmla="*/ 987 w 1029"/>
              <a:gd name="T3" fmla="*/ 66 h 66"/>
              <a:gd name="T4" fmla="*/ 821 w 1029"/>
              <a:gd name="T5" fmla="*/ 66 h 66"/>
              <a:gd name="T6" fmla="*/ 123 w 1029"/>
              <a:gd name="T7" fmla="*/ 66 h 66"/>
              <a:gd name="T8" fmla="*/ 123 w 1029"/>
              <a:gd name="T9" fmla="*/ 66 h 66"/>
              <a:gd name="T10" fmla="*/ 0 w 1029"/>
              <a:gd name="T11" fmla="*/ 66 h 66"/>
              <a:gd name="T12" fmla="*/ 0 w 1029"/>
              <a:gd name="T13" fmla="*/ 66 h 66"/>
              <a:gd name="T14" fmla="*/ 3 w 1029"/>
              <a:gd name="T15" fmla="*/ 66 h 66"/>
              <a:gd name="T16" fmla="*/ 123 w 1029"/>
              <a:gd name="T17" fmla="*/ 66 h 66"/>
              <a:gd name="T18" fmla="*/ 821 w 1029"/>
              <a:gd name="T19" fmla="*/ 66 h 66"/>
              <a:gd name="T20" fmla="*/ 987 w 1029"/>
              <a:gd name="T21" fmla="*/ 66 h 66"/>
              <a:gd name="T22" fmla="*/ 1029 w 1029"/>
              <a:gd name="T23" fmla="*/ 0 h 66"/>
              <a:gd name="T24" fmla="*/ 1029 w 1029"/>
              <a:gd name="T25" fmla="*/ 0 h 66"/>
              <a:gd name="T26" fmla="*/ 1027 w 1029"/>
              <a:gd name="T2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9" h="66">
                <a:moveTo>
                  <a:pt x="1027" y="0"/>
                </a:moveTo>
                <a:lnTo>
                  <a:pt x="987" y="66"/>
                </a:lnTo>
                <a:lnTo>
                  <a:pt x="821" y="66"/>
                </a:lnTo>
                <a:lnTo>
                  <a:pt x="123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3" y="66"/>
                </a:lnTo>
                <a:lnTo>
                  <a:pt x="123" y="66"/>
                </a:lnTo>
                <a:lnTo>
                  <a:pt x="821" y="66"/>
                </a:lnTo>
                <a:lnTo>
                  <a:pt x="987" y="66"/>
                </a:lnTo>
                <a:lnTo>
                  <a:pt x="1029" y="0"/>
                </a:lnTo>
                <a:lnTo>
                  <a:pt x="1029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FDF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1" name="Freeform 1770"/>
          <p:cNvSpPr>
            <a:spLocks/>
          </p:cNvSpPr>
          <p:nvPr/>
        </p:nvSpPr>
        <p:spPr bwMode="auto">
          <a:xfrm>
            <a:off x="3209722" y="4970854"/>
            <a:ext cx="5803749" cy="314776"/>
          </a:xfrm>
          <a:custGeom>
            <a:avLst/>
            <a:gdLst>
              <a:gd name="T0" fmla="*/ 1027 w 1029"/>
              <a:gd name="T1" fmla="*/ 0 h 66"/>
              <a:gd name="T2" fmla="*/ 987 w 1029"/>
              <a:gd name="T3" fmla="*/ 66 h 66"/>
              <a:gd name="T4" fmla="*/ 821 w 1029"/>
              <a:gd name="T5" fmla="*/ 66 h 66"/>
              <a:gd name="T6" fmla="*/ 123 w 1029"/>
              <a:gd name="T7" fmla="*/ 66 h 66"/>
              <a:gd name="T8" fmla="*/ 123 w 1029"/>
              <a:gd name="T9" fmla="*/ 66 h 66"/>
              <a:gd name="T10" fmla="*/ 0 w 1029"/>
              <a:gd name="T11" fmla="*/ 66 h 66"/>
              <a:gd name="T12" fmla="*/ 0 w 1029"/>
              <a:gd name="T13" fmla="*/ 66 h 66"/>
              <a:gd name="T14" fmla="*/ 3 w 1029"/>
              <a:gd name="T15" fmla="*/ 66 h 66"/>
              <a:gd name="T16" fmla="*/ 123 w 1029"/>
              <a:gd name="T17" fmla="*/ 66 h 66"/>
              <a:gd name="T18" fmla="*/ 821 w 1029"/>
              <a:gd name="T19" fmla="*/ 66 h 66"/>
              <a:gd name="T20" fmla="*/ 987 w 1029"/>
              <a:gd name="T21" fmla="*/ 66 h 66"/>
              <a:gd name="T22" fmla="*/ 1029 w 1029"/>
              <a:gd name="T23" fmla="*/ 0 h 66"/>
              <a:gd name="T24" fmla="*/ 1029 w 1029"/>
              <a:gd name="T25" fmla="*/ 0 h 66"/>
              <a:gd name="T26" fmla="*/ 1027 w 1029"/>
              <a:gd name="T2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9" h="66">
                <a:moveTo>
                  <a:pt x="1027" y="0"/>
                </a:moveTo>
                <a:lnTo>
                  <a:pt x="987" y="66"/>
                </a:lnTo>
                <a:lnTo>
                  <a:pt x="821" y="66"/>
                </a:lnTo>
                <a:lnTo>
                  <a:pt x="123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3" y="66"/>
                </a:lnTo>
                <a:lnTo>
                  <a:pt x="123" y="66"/>
                </a:lnTo>
                <a:lnTo>
                  <a:pt x="821" y="66"/>
                </a:lnTo>
                <a:lnTo>
                  <a:pt x="987" y="66"/>
                </a:lnTo>
                <a:lnTo>
                  <a:pt x="1029" y="0"/>
                </a:lnTo>
                <a:lnTo>
                  <a:pt x="1029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2" name="Freeform 1771"/>
          <p:cNvSpPr>
            <a:spLocks/>
          </p:cNvSpPr>
          <p:nvPr/>
        </p:nvSpPr>
        <p:spPr bwMode="auto">
          <a:xfrm>
            <a:off x="3209722" y="4956544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7 w 1027"/>
              <a:gd name="T3" fmla="*/ 67 h 69"/>
              <a:gd name="T4" fmla="*/ 821 w 1027"/>
              <a:gd name="T5" fmla="*/ 67 h 69"/>
              <a:gd name="T6" fmla="*/ 123 w 1027"/>
              <a:gd name="T7" fmla="*/ 67 h 69"/>
              <a:gd name="T8" fmla="*/ 0 w 1027"/>
              <a:gd name="T9" fmla="*/ 67 h 69"/>
              <a:gd name="T10" fmla="*/ 0 w 1027"/>
              <a:gd name="T11" fmla="*/ 69 h 69"/>
              <a:gd name="T12" fmla="*/ 0 w 1027"/>
              <a:gd name="T13" fmla="*/ 69 h 69"/>
              <a:gd name="T14" fmla="*/ 123 w 1027"/>
              <a:gd name="T15" fmla="*/ 69 h 69"/>
              <a:gd name="T16" fmla="*/ 123 w 1027"/>
              <a:gd name="T17" fmla="*/ 69 h 69"/>
              <a:gd name="T18" fmla="*/ 821 w 1027"/>
              <a:gd name="T19" fmla="*/ 69 h 69"/>
              <a:gd name="T20" fmla="*/ 987 w 1027"/>
              <a:gd name="T21" fmla="*/ 69 h 69"/>
              <a:gd name="T22" fmla="*/ 1027 w 1027"/>
              <a:gd name="T23" fmla="*/ 3 h 69"/>
              <a:gd name="T24" fmla="*/ 1027 w 1027"/>
              <a:gd name="T25" fmla="*/ 3 h 69"/>
              <a:gd name="T26" fmla="*/ 1027 w 1027"/>
              <a:gd name="T27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7" y="67"/>
                </a:lnTo>
                <a:lnTo>
                  <a:pt x="821" y="67"/>
                </a:lnTo>
                <a:lnTo>
                  <a:pt x="123" y="67"/>
                </a:lnTo>
                <a:lnTo>
                  <a:pt x="0" y="67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123" y="69"/>
                </a:lnTo>
                <a:lnTo>
                  <a:pt x="821" y="69"/>
                </a:lnTo>
                <a:lnTo>
                  <a:pt x="987" y="69"/>
                </a:lnTo>
                <a:lnTo>
                  <a:pt x="1027" y="3"/>
                </a:lnTo>
                <a:lnTo>
                  <a:pt x="1027" y="3"/>
                </a:lnTo>
                <a:lnTo>
                  <a:pt x="1027" y="0"/>
                </a:lnTo>
                <a:close/>
              </a:path>
            </a:pathLst>
          </a:custGeom>
          <a:solidFill>
            <a:srgbClr val="DD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3" name="Freeform 1772"/>
          <p:cNvSpPr>
            <a:spLocks/>
          </p:cNvSpPr>
          <p:nvPr/>
        </p:nvSpPr>
        <p:spPr bwMode="auto">
          <a:xfrm>
            <a:off x="3209722" y="4956544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7 w 1027"/>
              <a:gd name="T3" fmla="*/ 67 h 69"/>
              <a:gd name="T4" fmla="*/ 821 w 1027"/>
              <a:gd name="T5" fmla="*/ 67 h 69"/>
              <a:gd name="T6" fmla="*/ 123 w 1027"/>
              <a:gd name="T7" fmla="*/ 67 h 69"/>
              <a:gd name="T8" fmla="*/ 0 w 1027"/>
              <a:gd name="T9" fmla="*/ 67 h 69"/>
              <a:gd name="T10" fmla="*/ 0 w 1027"/>
              <a:gd name="T11" fmla="*/ 69 h 69"/>
              <a:gd name="T12" fmla="*/ 0 w 1027"/>
              <a:gd name="T13" fmla="*/ 69 h 69"/>
              <a:gd name="T14" fmla="*/ 123 w 1027"/>
              <a:gd name="T15" fmla="*/ 69 h 69"/>
              <a:gd name="T16" fmla="*/ 123 w 1027"/>
              <a:gd name="T17" fmla="*/ 69 h 69"/>
              <a:gd name="T18" fmla="*/ 821 w 1027"/>
              <a:gd name="T19" fmla="*/ 69 h 69"/>
              <a:gd name="T20" fmla="*/ 987 w 1027"/>
              <a:gd name="T21" fmla="*/ 69 h 69"/>
              <a:gd name="T22" fmla="*/ 1027 w 1027"/>
              <a:gd name="T23" fmla="*/ 3 h 69"/>
              <a:gd name="T24" fmla="*/ 1027 w 1027"/>
              <a:gd name="T25" fmla="*/ 3 h 69"/>
              <a:gd name="T26" fmla="*/ 1027 w 1027"/>
              <a:gd name="T27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7" y="67"/>
                </a:lnTo>
                <a:lnTo>
                  <a:pt x="821" y="67"/>
                </a:lnTo>
                <a:lnTo>
                  <a:pt x="123" y="67"/>
                </a:lnTo>
                <a:lnTo>
                  <a:pt x="0" y="67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123" y="69"/>
                </a:lnTo>
                <a:lnTo>
                  <a:pt x="821" y="69"/>
                </a:lnTo>
                <a:lnTo>
                  <a:pt x="987" y="69"/>
                </a:lnTo>
                <a:lnTo>
                  <a:pt x="1027" y="3"/>
                </a:lnTo>
                <a:lnTo>
                  <a:pt x="1027" y="3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" name="Freeform 1773"/>
          <p:cNvSpPr>
            <a:spLocks/>
          </p:cNvSpPr>
          <p:nvPr/>
        </p:nvSpPr>
        <p:spPr bwMode="auto">
          <a:xfrm>
            <a:off x="3209722" y="4956544"/>
            <a:ext cx="5792468" cy="319547"/>
          </a:xfrm>
          <a:custGeom>
            <a:avLst/>
            <a:gdLst>
              <a:gd name="T0" fmla="*/ 1027 w 1027"/>
              <a:gd name="T1" fmla="*/ 0 h 67"/>
              <a:gd name="T2" fmla="*/ 987 w 1027"/>
              <a:gd name="T3" fmla="*/ 67 h 67"/>
              <a:gd name="T4" fmla="*/ 819 w 1027"/>
              <a:gd name="T5" fmla="*/ 67 h 67"/>
              <a:gd name="T6" fmla="*/ 123 w 1027"/>
              <a:gd name="T7" fmla="*/ 67 h 67"/>
              <a:gd name="T8" fmla="*/ 0 w 1027"/>
              <a:gd name="T9" fmla="*/ 67 h 67"/>
              <a:gd name="T10" fmla="*/ 0 w 1027"/>
              <a:gd name="T11" fmla="*/ 67 h 67"/>
              <a:gd name="T12" fmla="*/ 0 w 1027"/>
              <a:gd name="T13" fmla="*/ 67 h 67"/>
              <a:gd name="T14" fmla="*/ 123 w 1027"/>
              <a:gd name="T15" fmla="*/ 67 h 67"/>
              <a:gd name="T16" fmla="*/ 821 w 1027"/>
              <a:gd name="T17" fmla="*/ 67 h 67"/>
              <a:gd name="T18" fmla="*/ 987 w 1027"/>
              <a:gd name="T19" fmla="*/ 67 h 67"/>
              <a:gd name="T20" fmla="*/ 1027 w 1027"/>
              <a:gd name="T21" fmla="*/ 0 h 67"/>
              <a:gd name="T22" fmla="*/ 1027 w 1027"/>
              <a:gd name="T23" fmla="*/ 0 h 67"/>
              <a:gd name="T24" fmla="*/ 1027 w 1027"/>
              <a:gd name="T25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7">
                <a:moveTo>
                  <a:pt x="1027" y="0"/>
                </a:moveTo>
                <a:lnTo>
                  <a:pt x="987" y="67"/>
                </a:lnTo>
                <a:lnTo>
                  <a:pt x="819" y="67"/>
                </a:lnTo>
                <a:lnTo>
                  <a:pt x="123" y="67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123" y="67"/>
                </a:lnTo>
                <a:lnTo>
                  <a:pt x="821" y="67"/>
                </a:lnTo>
                <a:lnTo>
                  <a:pt x="987" y="67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BDB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" name="Freeform 1774"/>
          <p:cNvSpPr>
            <a:spLocks/>
          </p:cNvSpPr>
          <p:nvPr/>
        </p:nvSpPr>
        <p:spPr bwMode="auto">
          <a:xfrm>
            <a:off x="3209722" y="4956544"/>
            <a:ext cx="5792468" cy="319547"/>
          </a:xfrm>
          <a:custGeom>
            <a:avLst/>
            <a:gdLst>
              <a:gd name="T0" fmla="*/ 1027 w 1027"/>
              <a:gd name="T1" fmla="*/ 0 h 67"/>
              <a:gd name="T2" fmla="*/ 987 w 1027"/>
              <a:gd name="T3" fmla="*/ 67 h 67"/>
              <a:gd name="T4" fmla="*/ 819 w 1027"/>
              <a:gd name="T5" fmla="*/ 67 h 67"/>
              <a:gd name="T6" fmla="*/ 123 w 1027"/>
              <a:gd name="T7" fmla="*/ 67 h 67"/>
              <a:gd name="T8" fmla="*/ 0 w 1027"/>
              <a:gd name="T9" fmla="*/ 67 h 67"/>
              <a:gd name="T10" fmla="*/ 0 w 1027"/>
              <a:gd name="T11" fmla="*/ 67 h 67"/>
              <a:gd name="T12" fmla="*/ 0 w 1027"/>
              <a:gd name="T13" fmla="*/ 67 h 67"/>
              <a:gd name="T14" fmla="*/ 123 w 1027"/>
              <a:gd name="T15" fmla="*/ 67 h 67"/>
              <a:gd name="T16" fmla="*/ 821 w 1027"/>
              <a:gd name="T17" fmla="*/ 67 h 67"/>
              <a:gd name="T18" fmla="*/ 987 w 1027"/>
              <a:gd name="T19" fmla="*/ 67 h 67"/>
              <a:gd name="T20" fmla="*/ 1027 w 1027"/>
              <a:gd name="T21" fmla="*/ 0 h 67"/>
              <a:gd name="T22" fmla="*/ 1027 w 1027"/>
              <a:gd name="T23" fmla="*/ 0 h 67"/>
              <a:gd name="T24" fmla="*/ 1027 w 1027"/>
              <a:gd name="T25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7">
                <a:moveTo>
                  <a:pt x="1027" y="0"/>
                </a:moveTo>
                <a:lnTo>
                  <a:pt x="987" y="67"/>
                </a:lnTo>
                <a:lnTo>
                  <a:pt x="819" y="67"/>
                </a:lnTo>
                <a:lnTo>
                  <a:pt x="123" y="67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123" y="67"/>
                </a:lnTo>
                <a:lnTo>
                  <a:pt x="821" y="67"/>
                </a:lnTo>
                <a:lnTo>
                  <a:pt x="987" y="67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" name="Freeform 1775"/>
          <p:cNvSpPr>
            <a:spLocks/>
          </p:cNvSpPr>
          <p:nvPr/>
        </p:nvSpPr>
        <p:spPr bwMode="auto">
          <a:xfrm>
            <a:off x="3209722" y="4947006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4 w 1027"/>
              <a:gd name="T3" fmla="*/ 69 h 69"/>
              <a:gd name="T4" fmla="*/ 819 w 1027"/>
              <a:gd name="T5" fmla="*/ 69 h 69"/>
              <a:gd name="T6" fmla="*/ 123 w 1027"/>
              <a:gd name="T7" fmla="*/ 69 h 69"/>
              <a:gd name="T8" fmla="*/ 0 w 1027"/>
              <a:gd name="T9" fmla="*/ 69 h 69"/>
              <a:gd name="T10" fmla="*/ 0 w 1027"/>
              <a:gd name="T11" fmla="*/ 69 h 69"/>
              <a:gd name="T12" fmla="*/ 0 w 1027"/>
              <a:gd name="T13" fmla="*/ 69 h 69"/>
              <a:gd name="T14" fmla="*/ 123 w 1027"/>
              <a:gd name="T15" fmla="*/ 69 h 69"/>
              <a:gd name="T16" fmla="*/ 819 w 1027"/>
              <a:gd name="T17" fmla="*/ 69 h 69"/>
              <a:gd name="T18" fmla="*/ 987 w 1027"/>
              <a:gd name="T19" fmla="*/ 69 h 69"/>
              <a:gd name="T20" fmla="*/ 1027 w 1027"/>
              <a:gd name="T21" fmla="*/ 2 h 69"/>
              <a:gd name="T22" fmla="*/ 1027 w 1027"/>
              <a:gd name="T23" fmla="*/ 2 h 69"/>
              <a:gd name="T24" fmla="*/ 1027 w 1027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4" y="69"/>
                </a:lnTo>
                <a:lnTo>
                  <a:pt x="819" y="69"/>
                </a:lnTo>
                <a:lnTo>
                  <a:pt x="123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9" y="69"/>
                </a:lnTo>
                <a:lnTo>
                  <a:pt x="987" y="69"/>
                </a:lnTo>
                <a:lnTo>
                  <a:pt x="1027" y="2"/>
                </a:lnTo>
                <a:lnTo>
                  <a:pt x="1027" y="2"/>
                </a:lnTo>
                <a:lnTo>
                  <a:pt x="1027" y="0"/>
                </a:lnTo>
                <a:close/>
              </a:path>
            </a:pathLst>
          </a:custGeom>
          <a:solidFill>
            <a:srgbClr val="DAD9D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7" name="Freeform 1776"/>
          <p:cNvSpPr>
            <a:spLocks/>
          </p:cNvSpPr>
          <p:nvPr/>
        </p:nvSpPr>
        <p:spPr bwMode="auto">
          <a:xfrm>
            <a:off x="3209722" y="4947006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4 w 1027"/>
              <a:gd name="T3" fmla="*/ 69 h 69"/>
              <a:gd name="T4" fmla="*/ 819 w 1027"/>
              <a:gd name="T5" fmla="*/ 69 h 69"/>
              <a:gd name="T6" fmla="*/ 123 w 1027"/>
              <a:gd name="T7" fmla="*/ 69 h 69"/>
              <a:gd name="T8" fmla="*/ 0 w 1027"/>
              <a:gd name="T9" fmla="*/ 69 h 69"/>
              <a:gd name="T10" fmla="*/ 0 w 1027"/>
              <a:gd name="T11" fmla="*/ 69 h 69"/>
              <a:gd name="T12" fmla="*/ 0 w 1027"/>
              <a:gd name="T13" fmla="*/ 69 h 69"/>
              <a:gd name="T14" fmla="*/ 123 w 1027"/>
              <a:gd name="T15" fmla="*/ 69 h 69"/>
              <a:gd name="T16" fmla="*/ 819 w 1027"/>
              <a:gd name="T17" fmla="*/ 69 h 69"/>
              <a:gd name="T18" fmla="*/ 987 w 1027"/>
              <a:gd name="T19" fmla="*/ 69 h 69"/>
              <a:gd name="T20" fmla="*/ 1027 w 1027"/>
              <a:gd name="T21" fmla="*/ 2 h 69"/>
              <a:gd name="T22" fmla="*/ 1027 w 1027"/>
              <a:gd name="T23" fmla="*/ 2 h 69"/>
              <a:gd name="T24" fmla="*/ 1027 w 1027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4" y="69"/>
                </a:lnTo>
                <a:lnTo>
                  <a:pt x="819" y="69"/>
                </a:lnTo>
                <a:lnTo>
                  <a:pt x="123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9" y="69"/>
                </a:lnTo>
                <a:lnTo>
                  <a:pt x="987" y="69"/>
                </a:lnTo>
                <a:lnTo>
                  <a:pt x="1027" y="2"/>
                </a:lnTo>
                <a:lnTo>
                  <a:pt x="1027" y="2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" name="Freeform 1777"/>
          <p:cNvSpPr>
            <a:spLocks/>
          </p:cNvSpPr>
          <p:nvPr/>
        </p:nvSpPr>
        <p:spPr bwMode="auto">
          <a:xfrm>
            <a:off x="3209722" y="4947006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4 w 1027"/>
              <a:gd name="T3" fmla="*/ 66 h 69"/>
              <a:gd name="T4" fmla="*/ 819 w 1027"/>
              <a:gd name="T5" fmla="*/ 66 h 69"/>
              <a:gd name="T6" fmla="*/ 121 w 1027"/>
              <a:gd name="T7" fmla="*/ 66 h 69"/>
              <a:gd name="T8" fmla="*/ 121 w 1027"/>
              <a:gd name="T9" fmla="*/ 66 h 69"/>
              <a:gd name="T10" fmla="*/ 0 w 1027"/>
              <a:gd name="T11" fmla="*/ 66 h 69"/>
              <a:gd name="T12" fmla="*/ 0 w 1027"/>
              <a:gd name="T13" fmla="*/ 69 h 69"/>
              <a:gd name="T14" fmla="*/ 0 w 1027"/>
              <a:gd name="T15" fmla="*/ 69 h 69"/>
              <a:gd name="T16" fmla="*/ 123 w 1027"/>
              <a:gd name="T17" fmla="*/ 69 h 69"/>
              <a:gd name="T18" fmla="*/ 819 w 1027"/>
              <a:gd name="T19" fmla="*/ 69 h 69"/>
              <a:gd name="T20" fmla="*/ 984 w 1027"/>
              <a:gd name="T21" fmla="*/ 69 h 69"/>
              <a:gd name="T22" fmla="*/ 1027 w 1027"/>
              <a:gd name="T23" fmla="*/ 0 h 69"/>
              <a:gd name="T24" fmla="*/ 1027 w 1027"/>
              <a:gd name="T25" fmla="*/ 0 h 69"/>
              <a:gd name="T26" fmla="*/ 1027 w 1027"/>
              <a:gd name="T27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121" y="66"/>
                </a:lnTo>
                <a:lnTo>
                  <a:pt x="121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9" y="69"/>
                </a:lnTo>
                <a:lnTo>
                  <a:pt x="984" y="69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8D8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9" name="Freeform 1778"/>
          <p:cNvSpPr>
            <a:spLocks/>
          </p:cNvSpPr>
          <p:nvPr/>
        </p:nvSpPr>
        <p:spPr bwMode="auto">
          <a:xfrm>
            <a:off x="3209722" y="4947006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4 w 1027"/>
              <a:gd name="T3" fmla="*/ 66 h 69"/>
              <a:gd name="T4" fmla="*/ 819 w 1027"/>
              <a:gd name="T5" fmla="*/ 66 h 69"/>
              <a:gd name="T6" fmla="*/ 121 w 1027"/>
              <a:gd name="T7" fmla="*/ 66 h 69"/>
              <a:gd name="T8" fmla="*/ 121 w 1027"/>
              <a:gd name="T9" fmla="*/ 66 h 69"/>
              <a:gd name="T10" fmla="*/ 0 w 1027"/>
              <a:gd name="T11" fmla="*/ 66 h 69"/>
              <a:gd name="T12" fmla="*/ 0 w 1027"/>
              <a:gd name="T13" fmla="*/ 69 h 69"/>
              <a:gd name="T14" fmla="*/ 0 w 1027"/>
              <a:gd name="T15" fmla="*/ 69 h 69"/>
              <a:gd name="T16" fmla="*/ 123 w 1027"/>
              <a:gd name="T17" fmla="*/ 69 h 69"/>
              <a:gd name="T18" fmla="*/ 819 w 1027"/>
              <a:gd name="T19" fmla="*/ 69 h 69"/>
              <a:gd name="T20" fmla="*/ 984 w 1027"/>
              <a:gd name="T21" fmla="*/ 69 h 69"/>
              <a:gd name="T22" fmla="*/ 1027 w 1027"/>
              <a:gd name="T23" fmla="*/ 0 h 69"/>
              <a:gd name="T24" fmla="*/ 1027 w 1027"/>
              <a:gd name="T25" fmla="*/ 0 h 69"/>
              <a:gd name="T26" fmla="*/ 1027 w 1027"/>
              <a:gd name="T27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121" y="66"/>
                </a:lnTo>
                <a:lnTo>
                  <a:pt x="121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9" y="69"/>
                </a:lnTo>
                <a:lnTo>
                  <a:pt x="984" y="69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0" name="Freeform 1779"/>
          <p:cNvSpPr>
            <a:spLocks/>
          </p:cNvSpPr>
          <p:nvPr/>
        </p:nvSpPr>
        <p:spPr bwMode="auto">
          <a:xfrm>
            <a:off x="3209722" y="4947006"/>
            <a:ext cx="5792468" cy="314776"/>
          </a:xfrm>
          <a:custGeom>
            <a:avLst/>
            <a:gdLst>
              <a:gd name="T0" fmla="*/ 1027 w 1027"/>
              <a:gd name="T1" fmla="*/ 0 h 66"/>
              <a:gd name="T2" fmla="*/ 984 w 1027"/>
              <a:gd name="T3" fmla="*/ 66 h 66"/>
              <a:gd name="T4" fmla="*/ 819 w 1027"/>
              <a:gd name="T5" fmla="*/ 66 h 66"/>
              <a:gd name="T6" fmla="*/ 819 w 1027"/>
              <a:gd name="T7" fmla="*/ 66 h 66"/>
              <a:gd name="T8" fmla="*/ 121 w 1027"/>
              <a:gd name="T9" fmla="*/ 66 h 66"/>
              <a:gd name="T10" fmla="*/ 121 w 1027"/>
              <a:gd name="T11" fmla="*/ 66 h 66"/>
              <a:gd name="T12" fmla="*/ 0 w 1027"/>
              <a:gd name="T13" fmla="*/ 66 h 66"/>
              <a:gd name="T14" fmla="*/ 0 w 1027"/>
              <a:gd name="T15" fmla="*/ 66 h 66"/>
              <a:gd name="T16" fmla="*/ 0 w 1027"/>
              <a:gd name="T17" fmla="*/ 66 h 66"/>
              <a:gd name="T18" fmla="*/ 121 w 1027"/>
              <a:gd name="T19" fmla="*/ 66 h 66"/>
              <a:gd name="T20" fmla="*/ 121 w 1027"/>
              <a:gd name="T21" fmla="*/ 66 h 66"/>
              <a:gd name="T22" fmla="*/ 819 w 1027"/>
              <a:gd name="T23" fmla="*/ 66 h 66"/>
              <a:gd name="T24" fmla="*/ 984 w 1027"/>
              <a:gd name="T25" fmla="*/ 66 h 66"/>
              <a:gd name="T26" fmla="*/ 1027 w 1027"/>
              <a:gd name="T27" fmla="*/ 0 h 66"/>
              <a:gd name="T28" fmla="*/ 1027 w 1027"/>
              <a:gd name="T29" fmla="*/ 0 h 66"/>
              <a:gd name="T30" fmla="*/ 1027 w 1027"/>
              <a:gd name="T31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819" y="66"/>
                </a:lnTo>
                <a:lnTo>
                  <a:pt x="121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1" y="66"/>
                </a:lnTo>
                <a:lnTo>
                  <a:pt x="121" y="66"/>
                </a:lnTo>
                <a:lnTo>
                  <a:pt x="819" y="66"/>
                </a:lnTo>
                <a:lnTo>
                  <a:pt x="984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6D6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1" name="Freeform 1780"/>
          <p:cNvSpPr>
            <a:spLocks/>
          </p:cNvSpPr>
          <p:nvPr/>
        </p:nvSpPr>
        <p:spPr bwMode="auto">
          <a:xfrm>
            <a:off x="3209722" y="4947006"/>
            <a:ext cx="5792468" cy="314776"/>
          </a:xfrm>
          <a:custGeom>
            <a:avLst/>
            <a:gdLst>
              <a:gd name="T0" fmla="*/ 1027 w 1027"/>
              <a:gd name="T1" fmla="*/ 0 h 66"/>
              <a:gd name="T2" fmla="*/ 984 w 1027"/>
              <a:gd name="T3" fmla="*/ 66 h 66"/>
              <a:gd name="T4" fmla="*/ 819 w 1027"/>
              <a:gd name="T5" fmla="*/ 66 h 66"/>
              <a:gd name="T6" fmla="*/ 819 w 1027"/>
              <a:gd name="T7" fmla="*/ 66 h 66"/>
              <a:gd name="T8" fmla="*/ 121 w 1027"/>
              <a:gd name="T9" fmla="*/ 66 h 66"/>
              <a:gd name="T10" fmla="*/ 121 w 1027"/>
              <a:gd name="T11" fmla="*/ 66 h 66"/>
              <a:gd name="T12" fmla="*/ 0 w 1027"/>
              <a:gd name="T13" fmla="*/ 66 h 66"/>
              <a:gd name="T14" fmla="*/ 0 w 1027"/>
              <a:gd name="T15" fmla="*/ 66 h 66"/>
              <a:gd name="T16" fmla="*/ 0 w 1027"/>
              <a:gd name="T17" fmla="*/ 66 h 66"/>
              <a:gd name="T18" fmla="*/ 121 w 1027"/>
              <a:gd name="T19" fmla="*/ 66 h 66"/>
              <a:gd name="T20" fmla="*/ 121 w 1027"/>
              <a:gd name="T21" fmla="*/ 66 h 66"/>
              <a:gd name="T22" fmla="*/ 819 w 1027"/>
              <a:gd name="T23" fmla="*/ 66 h 66"/>
              <a:gd name="T24" fmla="*/ 984 w 1027"/>
              <a:gd name="T25" fmla="*/ 66 h 66"/>
              <a:gd name="T26" fmla="*/ 1027 w 1027"/>
              <a:gd name="T27" fmla="*/ 0 h 66"/>
              <a:gd name="T28" fmla="*/ 1027 w 1027"/>
              <a:gd name="T29" fmla="*/ 0 h 66"/>
              <a:gd name="T30" fmla="*/ 1027 w 1027"/>
              <a:gd name="T31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819" y="66"/>
                </a:lnTo>
                <a:lnTo>
                  <a:pt x="121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1" y="66"/>
                </a:lnTo>
                <a:lnTo>
                  <a:pt x="121" y="66"/>
                </a:lnTo>
                <a:lnTo>
                  <a:pt x="819" y="66"/>
                </a:lnTo>
                <a:lnTo>
                  <a:pt x="984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2" name="Freeform 1781"/>
          <p:cNvSpPr>
            <a:spLocks/>
          </p:cNvSpPr>
          <p:nvPr/>
        </p:nvSpPr>
        <p:spPr bwMode="auto">
          <a:xfrm>
            <a:off x="3198441" y="4937467"/>
            <a:ext cx="5803749" cy="324314"/>
          </a:xfrm>
          <a:custGeom>
            <a:avLst/>
            <a:gdLst>
              <a:gd name="T0" fmla="*/ 1026 w 1029"/>
              <a:gd name="T1" fmla="*/ 0 h 68"/>
              <a:gd name="T2" fmla="*/ 986 w 1029"/>
              <a:gd name="T3" fmla="*/ 66 h 68"/>
              <a:gd name="T4" fmla="*/ 821 w 1029"/>
              <a:gd name="T5" fmla="*/ 66 h 68"/>
              <a:gd name="T6" fmla="*/ 123 w 1029"/>
              <a:gd name="T7" fmla="*/ 66 h 68"/>
              <a:gd name="T8" fmla="*/ 0 w 1029"/>
              <a:gd name="T9" fmla="*/ 66 h 68"/>
              <a:gd name="T10" fmla="*/ 0 w 1029"/>
              <a:gd name="T11" fmla="*/ 68 h 68"/>
              <a:gd name="T12" fmla="*/ 2 w 1029"/>
              <a:gd name="T13" fmla="*/ 68 h 68"/>
              <a:gd name="T14" fmla="*/ 123 w 1029"/>
              <a:gd name="T15" fmla="*/ 68 h 68"/>
              <a:gd name="T16" fmla="*/ 123 w 1029"/>
              <a:gd name="T17" fmla="*/ 68 h 68"/>
              <a:gd name="T18" fmla="*/ 821 w 1029"/>
              <a:gd name="T19" fmla="*/ 68 h 68"/>
              <a:gd name="T20" fmla="*/ 821 w 1029"/>
              <a:gd name="T21" fmla="*/ 68 h 68"/>
              <a:gd name="T22" fmla="*/ 986 w 1029"/>
              <a:gd name="T23" fmla="*/ 68 h 68"/>
              <a:gd name="T24" fmla="*/ 1029 w 1029"/>
              <a:gd name="T25" fmla="*/ 2 h 68"/>
              <a:gd name="T26" fmla="*/ 1029 w 1029"/>
              <a:gd name="T27" fmla="*/ 2 h 68"/>
              <a:gd name="T28" fmla="*/ 1026 w 1029"/>
              <a:gd name="T29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9" h="68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2" y="68"/>
                </a:lnTo>
                <a:lnTo>
                  <a:pt x="123" y="68"/>
                </a:lnTo>
                <a:lnTo>
                  <a:pt x="123" y="68"/>
                </a:lnTo>
                <a:lnTo>
                  <a:pt x="821" y="68"/>
                </a:lnTo>
                <a:lnTo>
                  <a:pt x="821" y="68"/>
                </a:lnTo>
                <a:lnTo>
                  <a:pt x="986" y="68"/>
                </a:lnTo>
                <a:lnTo>
                  <a:pt x="1029" y="2"/>
                </a:lnTo>
                <a:lnTo>
                  <a:pt x="1029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D4D4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3" name="Freeform 1782"/>
          <p:cNvSpPr>
            <a:spLocks/>
          </p:cNvSpPr>
          <p:nvPr/>
        </p:nvSpPr>
        <p:spPr bwMode="auto">
          <a:xfrm>
            <a:off x="3198441" y="4937467"/>
            <a:ext cx="5803749" cy="324314"/>
          </a:xfrm>
          <a:custGeom>
            <a:avLst/>
            <a:gdLst>
              <a:gd name="T0" fmla="*/ 1026 w 1029"/>
              <a:gd name="T1" fmla="*/ 0 h 68"/>
              <a:gd name="T2" fmla="*/ 986 w 1029"/>
              <a:gd name="T3" fmla="*/ 66 h 68"/>
              <a:gd name="T4" fmla="*/ 821 w 1029"/>
              <a:gd name="T5" fmla="*/ 66 h 68"/>
              <a:gd name="T6" fmla="*/ 123 w 1029"/>
              <a:gd name="T7" fmla="*/ 66 h 68"/>
              <a:gd name="T8" fmla="*/ 0 w 1029"/>
              <a:gd name="T9" fmla="*/ 66 h 68"/>
              <a:gd name="T10" fmla="*/ 0 w 1029"/>
              <a:gd name="T11" fmla="*/ 68 h 68"/>
              <a:gd name="T12" fmla="*/ 2 w 1029"/>
              <a:gd name="T13" fmla="*/ 68 h 68"/>
              <a:gd name="T14" fmla="*/ 123 w 1029"/>
              <a:gd name="T15" fmla="*/ 68 h 68"/>
              <a:gd name="T16" fmla="*/ 123 w 1029"/>
              <a:gd name="T17" fmla="*/ 68 h 68"/>
              <a:gd name="T18" fmla="*/ 821 w 1029"/>
              <a:gd name="T19" fmla="*/ 68 h 68"/>
              <a:gd name="T20" fmla="*/ 821 w 1029"/>
              <a:gd name="T21" fmla="*/ 68 h 68"/>
              <a:gd name="T22" fmla="*/ 986 w 1029"/>
              <a:gd name="T23" fmla="*/ 68 h 68"/>
              <a:gd name="T24" fmla="*/ 1029 w 1029"/>
              <a:gd name="T25" fmla="*/ 2 h 68"/>
              <a:gd name="T26" fmla="*/ 1029 w 1029"/>
              <a:gd name="T27" fmla="*/ 2 h 68"/>
              <a:gd name="T28" fmla="*/ 1026 w 1029"/>
              <a:gd name="T29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9" h="68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2" y="68"/>
                </a:lnTo>
                <a:lnTo>
                  <a:pt x="123" y="68"/>
                </a:lnTo>
                <a:lnTo>
                  <a:pt x="123" y="68"/>
                </a:lnTo>
                <a:lnTo>
                  <a:pt x="821" y="68"/>
                </a:lnTo>
                <a:lnTo>
                  <a:pt x="821" y="68"/>
                </a:lnTo>
                <a:lnTo>
                  <a:pt x="986" y="68"/>
                </a:lnTo>
                <a:lnTo>
                  <a:pt x="1029" y="2"/>
                </a:lnTo>
                <a:lnTo>
                  <a:pt x="1029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" name="Freeform 1783"/>
          <p:cNvSpPr>
            <a:spLocks/>
          </p:cNvSpPr>
          <p:nvPr/>
        </p:nvSpPr>
        <p:spPr bwMode="auto">
          <a:xfrm>
            <a:off x="3198441" y="4937467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21 w 1026"/>
              <a:gd name="T5" fmla="*/ 66 h 66"/>
              <a:gd name="T6" fmla="*/ 821 w 1026"/>
              <a:gd name="T7" fmla="*/ 66 h 66"/>
              <a:gd name="T8" fmla="*/ 123 w 1026"/>
              <a:gd name="T9" fmla="*/ 66 h 66"/>
              <a:gd name="T10" fmla="*/ 123 w 1026"/>
              <a:gd name="T11" fmla="*/ 66 h 66"/>
              <a:gd name="T12" fmla="*/ 0 w 1026"/>
              <a:gd name="T13" fmla="*/ 66 h 66"/>
              <a:gd name="T14" fmla="*/ 0 w 1026"/>
              <a:gd name="T15" fmla="*/ 66 h 66"/>
              <a:gd name="T16" fmla="*/ 0 w 1026"/>
              <a:gd name="T17" fmla="*/ 66 h 66"/>
              <a:gd name="T18" fmla="*/ 123 w 1026"/>
              <a:gd name="T19" fmla="*/ 66 h 66"/>
              <a:gd name="T20" fmla="*/ 821 w 1026"/>
              <a:gd name="T21" fmla="*/ 66 h 66"/>
              <a:gd name="T22" fmla="*/ 986 w 1026"/>
              <a:gd name="T23" fmla="*/ 66 h 66"/>
              <a:gd name="T24" fmla="*/ 1026 w 1026"/>
              <a:gd name="T25" fmla="*/ 0 h 66"/>
              <a:gd name="T26" fmla="*/ 1026 w 1026"/>
              <a:gd name="T27" fmla="*/ 0 h 66"/>
              <a:gd name="T28" fmla="*/ 1026 w 1026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821" y="66"/>
                </a:lnTo>
                <a:lnTo>
                  <a:pt x="123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D3D3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" name="Freeform 1784"/>
          <p:cNvSpPr>
            <a:spLocks/>
          </p:cNvSpPr>
          <p:nvPr/>
        </p:nvSpPr>
        <p:spPr bwMode="auto">
          <a:xfrm>
            <a:off x="3198441" y="4937467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21 w 1026"/>
              <a:gd name="T5" fmla="*/ 66 h 66"/>
              <a:gd name="T6" fmla="*/ 821 w 1026"/>
              <a:gd name="T7" fmla="*/ 66 h 66"/>
              <a:gd name="T8" fmla="*/ 123 w 1026"/>
              <a:gd name="T9" fmla="*/ 66 h 66"/>
              <a:gd name="T10" fmla="*/ 123 w 1026"/>
              <a:gd name="T11" fmla="*/ 66 h 66"/>
              <a:gd name="T12" fmla="*/ 0 w 1026"/>
              <a:gd name="T13" fmla="*/ 66 h 66"/>
              <a:gd name="T14" fmla="*/ 0 w 1026"/>
              <a:gd name="T15" fmla="*/ 66 h 66"/>
              <a:gd name="T16" fmla="*/ 0 w 1026"/>
              <a:gd name="T17" fmla="*/ 66 h 66"/>
              <a:gd name="T18" fmla="*/ 123 w 1026"/>
              <a:gd name="T19" fmla="*/ 66 h 66"/>
              <a:gd name="T20" fmla="*/ 821 w 1026"/>
              <a:gd name="T21" fmla="*/ 66 h 66"/>
              <a:gd name="T22" fmla="*/ 986 w 1026"/>
              <a:gd name="T23" fmla="*/ 66 h 66"/>
              <a:gd name="T24" fmla="*/ 1026 w 1026"/>
              <a:gd name="T25" fmla="*/ 0 h 66"/>
              <a:gd name="T26" fmla="*/ 1026 w 1026"/>
              <a:gd name="T27" fmla="*/ 0 h 66"/>
              <a:gd name="T28" fmla="*/ 1026 w 1026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821" y="66"/>
                </a:lnTo>
                <a:lnTo>
                  <a:pt x="123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" name="Freeform 1785"/>
          <p:cNvSpPr>
            <a:spLocks/>
          </p:cNvSpPr>
          <p:nvPr/>
        </p:nvSpPr>
        <p:spPr bwMode="auto">
          <a:xfrm>
            <a:off x="3198441" y="4937467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18 w 1026"/>
              <a:gd name="T5" fmla="*/ 66 h 66"/>
              <a:gd name="T6" fmla="*/ 123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123 w 1026"/>
              <a:gd name="T17" fmla="*/ 66 h 66"/>
              <a:gd name="T18" fmla="*/ 821 w 1026"/>
              <a:gd name="T19" fmla="*/ 66 h 66"/>
              <a:gd name="T20" fmla="*/ 821 w 1026"/>
              <a:gd name="T21" fmla="*/ 66 h 66"/>
              <a:gd name="T22" fmla="*/ 986 w 1026"/>
              <a:gd name="T23" fmla="*/ 66 h 66"/>
              <a:gd name="T24" fmla="*/ 1026 w 1026"/>
              <a:gd name="T25" fmla="*/ 0 h 66"/>
              <a:gd name="T26" fmla="*/ 1026 w 1026"/>
              <a:gd name="T27" fmla="*/ 0 h 66"/>
              <a:gd name="T28" fmla="*/ 1026 w 1026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123" y="66"/>
                </a:lnTo>
                <a:lnTo>
                  <a:pt x="821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D1D1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" name="Freeform 1786"/>
          <p:cNvSpPr>
            <a:spLocks/>
          </p:cNvSpPr>
          <p:nvPr/>
        </p:nvSpPr>
        <p:spPr bwMode="auto">
          <a:xfrm>
            <a:off x="3198441" y="4937467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18 w 1026"/>
              <a:gd name="T5" fmla="*/ 66 h 66"/>
              <a:gd name="T6" fmla="*/ 123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123 w 1026"/>
              <a:gd name="T17" fmla="*/ 66 h 66"/>
              <a:gd name="T18" fmla="*/ 821 w 1026"/>
              <a:gd name="T19" fmla="*/ 66 h 66"/>
              <a:gd name="T20" fmla="*/ 821 w 1026"/>
              <a:gd name="T21" fmla="*/ 66 h 66"/>
              <a:gd name="T22" fmla="*/ 986 w 1026"/>
              <a:gd name="T23" fmla="*/ 66 h 66"/>
              <a:gd name="T24" fmla="*/ 1026 w 1026"/>
              <a:gd name="T25" fmla="*/ 0 h 66"/>
              <a:gd name="T26" fmla="*/ 1026 w 1026"/>
              <a:gd name="T27" fmla="*/ 0 h 66"/>
              <a:gd name="T28" fmla="*/ 1026 w 1026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123" y="66"/>
                </a:lnTo>
                <a:lnTo>
                  <a:pt x="821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" name="Freeform 1787"/>
          <p:cNvSpPr>
            <a:spLocks/>
          </p:cNvSpPr>
          <p:nvPr/>
        </p:nvSpPr>
        <p:spPr bwMode="auto">
          <a:xfrm>
            <a:off x="3198441" y="4608385"/>
            <a:ext cx="5786826" cy="643861"/>
          </a:xfrm>
          <a:custGeom>
            <a:avLst/>
            <a:gdLst>
              <a:gd name="T0" fmla="*/ 986 w 1026"/>
              <a:gd name="T1" fmla="*/ 0 h 135"/>
              <a:gd name="T2" fmla="*/ 840 w 1026"/>
              <a:gd name="T3" fmla="*/ 0 h 135"/>
              <a:gd name="T4" fmla="*/ 882 w 1026"/>
              <a:gd name="T5" fmla="*/ 66 h 135"/>
              <a:gd name="T6" fmla="*/ 840 w 1026"/>
              <a:gd name="T7" fmla="*/ 135 h 135"/>
              <a:gd name="T8" fmla="*/ 90 w 1026"/>
              <a:gd name="T9" fmla="*/ 135 h 135"/>
              <a:gd name="T10" fmla="*/ 90 w 1026"/>
              <a:gd name="T11" fmla="*/ 0 h 135"/>
              <a:gd name="T12" fmla="*/ 0 w 1026"/>
              <a:gd name="T13" fmla="*/ 0 h 135"/>
              <a:gd name="T14" fmla="*/ 0 w 1026"/>
              <a:gd name="T15" fmla="*/ 135 h 135"/>
              <a:gd name="T16" fmla="*/ 0 w 1026"/>
              <a:gd name="T17" fmla="*/ 135 h 135"/>
              <a:gd name="T18" fmla="*/ 123 w 1026"/>
              <a:gd name="T19" fmla="*/ 135 h 135"/>
              <a:gd name="T20" fmla="*/ 818 w 1026"/>
              <a:gd name="T21" fmla="*/ 135 h 135"/>
              <a:gd name="T22" fmla="*/ 986 w 1026"/>
              <a:gd name="T23" fmla="*/ 135 h 135"/>
              <a:gd name="T24" fmla="*/ 1026 w 1026"/>
              <a:gd name="T25" fmla="*/ 69 h 135"/>
              <a:gd name="T26" fmla="*/ 1026 w 1026"/>
              <a:gd name="T27" fmla="*/ 66 h 135"/>
              <a:gd name="T28" fmla="*/ 986 w 1026"/>
              <a:gd name="T29" fmla="*/ 0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135">
                <a:moveTo>
                  <a:pt x="986" y="0"/>
                </a:moveTo>
                <a:lnTo>
                  <a:pt x="840" y="0"/>
                </a:lnTo>
                <a:lnTo>
                  <a:pt x="882" y="66"/>
                </a:lnTo>
                <a:lnTo>
                  <a:pt x="840" y="135"/>
                </a:lnTo>
                <a:lnTo>
                  <a:pt x="90" y="135"/>
                </a:lnTo>
                <a:lnTo>
                  <a:pt x="90" y="0"/>
                </a:lnTo>
                <a:lnTo>
                  <a:pt x="0" y="0"/>
                </a:lnTo>
                <a:lnTo>
                  <a:pt x="0" y="135"/>
                </a:lnTo>
                <a:lnTo>
                  <a:pt x="0" y="135"/>
                </a:lnTo>
                <a:lnTo>
                  <a:pt x="123" y="135"/>
                </a:lnTo>
                <a:lnTo>
                  <a:pt x="818" y="135"/>
                </a:lnTo>
                <a:lnTo>
                  <a:pt x="986" y="135"/>
                </a:lnTo>
                <a:lnTo>
                  <a:pt x="1026" y="69"/>
                </a:lnTo>
                <a:lnTo>
                  <a:pt x="1026" y="66"/>
                </a:lnTo>
                <a:lnTo>
                  <a:pt x="986" y="0"/>
                </a:lnTo>
                <a:close/>
              </a:path>
            </a:pathLst>
          </a:custGeom>
          <a:solidFill>
            <a:srgbClr val="CFCFD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" name="Freeform 1788"/>
          <p:cNvSpPr>
            <a:spLocks/>
          </p:cNvSpPr>
          <p:nvPr/>
        </p:nvSpPr>
        <p:spPr bwMode="auto">
          <a:xfrm>
            <a:off x="3198441" y="4608385"/>
            <a:ext cx="5786826" cy="643861"/>
          </a:xfrm>
          <a:custGeom>
            <a:avLst/>
            <a:gdLst>
              <a:gd name="T0" fmla="*/ 986 w 1026"/>
              <a:gd name="T1" fmla="*/ 0 h 135"/>
              <a:gd name="T2" fmla="*/ 840 w 1026"/>
              <a:gd name="T3" fmla="*/ 0 h 135"/>
              <a:gd name="T4" fmla="*/ 882 w 1026"/>
              <a:gd name="T5" fmla="*/ 66 h 135"/>
              <a:gd name="T6" fmla="*/ 840 w 1026"/>
              <a:gd name="T7" fmla="*/ 135 h 135"/>
              <a:gd name="T8" fmla="*/ 90 w 1026"/>
              <a:gd name="T9" fmla="*/ 135 h 135"/>
              <a:gd name="T10" fmla="*/ 90 w 1026"/>
              <a:gd name="T11" fmla="*/ 0 h 135"/>
              <a:gd name="T12" fmla="*/ 0 w 1026"/>
              <a:gd name="T13" fmla="*/ 0 h 135"/>
              <a:gd name="T14" fmla="*/ 0 w 1026"/>
              <a:gd name="T15" fmla="*/ 135 h 135"/>
              <a:gd name="T16" fmla="*/ 0 w 1026"/>
              <a:gd name="T17" fmla="*/ 135 h 135"/>
              <a:gd name="T18" fmla="*/ 123 w 1026"/>
              <a:gd name="T19" fmla="*/ 135 h 135"/>
              <a:gd name="T20" fmla="*/ 818 w 1026"/>
              <a:gd name="T21" fmla="*/ 135 h 135"/>
              <a:gd name="T22" fmla="*/ 986 w 1026"/>
              <a:gd name="T23" fmla="*/ 135 h 135"/>
              <a:gd name="T24" fmla="*/ 1026 w 1026"/>
              <a:gd name="T25" fmla="*/ 69 h 135"/>
              <a:gd name="T26" fmla="*/ 1026 w 1026"/>
              <a:gd name="T27" fmla="*/ 66 h 135"/>
              <a:gd name="T28" fmla="*/ 986 w 1026"/>
              <a:gd name="T29" fmla="*/ 0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135">
                <a:moveTo>
                  <a:pt x="986" y="0"/>
                </a:moveTo>
                <a:lnTo>
                  <a:pt x="840" y="0"/>
                </a:lnTo>
                <a:lnTo>
                  <a:pt x="882" y="66"/>
                </a:lnTo>
                <a:lnTo>
                  <a:pt x="840" y="135"/>
                </a:lnTo>
                <a:lnTo>
                  <a:pt x="90" y="135"/>
                </a:lnTo>
                <a:lnTo>
                  <a:pt x="90" y="0"/>
                </a:lnTo>
                <a:lnTo>
                  <a:pt x="0" y="0"/>
                </a:lnTo>
                <a:lnTo>
                  <a:pt x="0" y="135"/>
                </a:lnTo>
                <a:lnTo>
                  <a:pt x="0" y="135"/>
                </a:lnTo>
                <a:lnTo>
                  <a:pt x="123" y="135"/>
                </a:lnTo>
                <a:lnTo>
                  <a:pt x="818" y="135"/>
                </a:lnTo>
                <a:lnTo>
                  <a:pt x="986" y="135"/>
                </a:lnTo>
                <a:lnTo>
                  <a:pt x="1026" y="69"/>
                </a:lnTo>
                <a:lnTo>
                  <a:pt x="1026" y="66"/>
                </a:lnTo>
                <a:lnTo>
                  <a:pt x="98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" name="Freeform 1789"/>
          <p:cNvSpPr>
            <a:spLocks/>
          </p:cNvSpPr>
          <p:nvPr/>
        </p:nvSpPr>
        <p:spPr bwMode="auto">
          <a:xfrm>
            <a:off x="3706057" y="2037715"/>
            <a:ext cx="4467024" cy="629551"/>
          </a:xfrm>
          <a:custGeom>
            <a:avLst/>
            <a:gdLst>
              <a:gd name="T0" fmla="*/ 792 w 792"/>
              <a:gd name="T1" fmla="*/ 66 h 132"/>
              <a:gd name="T2" fmla="*/ 750 w 792"/>
              <a:gd name="T3" fmla="*/ 0 h 132"/>
              <a:gd name="T4" fmla="*/ 0 w 792"/>
              <a:gd name="T5" fmla="*/ 0 h 132"/>
              <a:gd name="T6" fmla="*/ 0 w 792"/>
              <a:gd name="T7" fmla="*/ 132 h 132"/>
              <a:gd name="T8" fmla="*/ 750 w 792"/>
              <a:gd name="T9" fmla="*/ 132 h 132"/>
              <a:gd name="T10" fmla="*/ 792 w 792"/>
              <a:gd name="T11" fmla="*/ 66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92" h="132">
                <a:moveTo>
                  <a:pt x="792" y="66"/>
                </a:moveTo>
                <a:lnTo>
                  <a:pt x="750" y="0"/>
                </a:lnTo>
                <a:lnTo>
                  <a:pt x="0" y="0"/>
                </a:lnTo>
                <a:lnTo>
                  <a:pt x="0" y="132"/>
                </a:lnTo>
                <a:lnTo>
                  <a:pt x="750" y="132"/>
                </a:lnTo>
                <a:lnTo>
                  <a:pt x="792" y="6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Post Trade Definition</a:t>
            </a:r>
            <a:endParaRPr lang="en-US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1" name="Freeform 1790"/>
          <p:cNvSpPr>
            <a:spLocks/>
          </p:cNvSpPr>
          <p:nvPr/>
        </p:nvSpPr>
        <p:spPr bwMode="auto">
          <a:xfrm>
            <a:off x="3706057" y="2037715"/>
            <a:ext cx="4467024" cy="629551"/>
          </a:xfrm>
          <a:custGeom>
            <a:avLst/>
            <a:gdLst>
              <a:gd name="T0" fmla="*/ 792 w 792"/>
              <a:gd name="T1" fmla="*/ 66 h 132"/>
              <a:gd name="T2" fmla="*/ 750 w 792"/>
              <a:gd name="T3" fmla="*/ 0 h 132"/>
              <a:gd name="T4" fmla="*/ 0 w 792"/>
              <a:gd name="T5" fmla="*/ 0 h 132"/>
              <a:gd name="T6" fmla="*/ 0 w 792"/>
              <a:gd name="T7" fmla="*/ 132 h 132"/>
              <a:gd name="T8" fmla="*/ 750 w 792"/>
              <a:gd name="T9" fmla="*/ 132 h 132"/>
              <a:gd name="T10" fmla="*/ 792 w 792"/>
              <a:gd name="T11" fmla="*/ 66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92" h="132">
                <a:moveTo>
                  <a:pt x="792" y="66"/>
                </a:moveTo>
                <a:lnTo>
                  <a:pt x="750" y="0"/>
                </a:lnTo>
                <a:lnTo>
                  <a:pt x="0" y="0"/>
                </a:lnTo>
                <a:lnTo>
                  <a:pt x="0" y="132"/>
                </a:lnTo>
                <a:lnTo>
                  <a:pt x="750" y="132"/>
                </a:lnTo>
                <a:lnTo>
                  <a:pt x="792" y="66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" name="Freeform 1791"/>
          <p:cNvSpPr>
            <a:spLocks/>
          </p:cNvSpPr>
          <p:nvPr/>
        </p:nvSpPr>
        <p:spPr bwMode="auto">
          <a:xfrm>
            <a:off x="7812110" y="2037715"/>
            <a:ext cx="1173158" cy="629551"/>
          </a:xfrm>
          <a:custGeom>
            <a:avLst/>
            <a:gdLst>
              <a:gd name="T0" fmla="*/ 168 w 208"/>
              <a:gd name="T1" fmla="*/ 0 h 132"/>
              <a:gd name="T2" fmla="*/ 0 w 208"/>
              <a:gd name="T3" fmla="*/ 0 h 132"/>
              <a:gd name="T4" fmla="*/ 43 w 208"/>
              <a:gd name="T5" fmla="*/ 66 h 132"/>
              <a:gd name="T6" fmla="*/ 0 w 208"/>
              <a:gd name="T7" fmla="*/ 132 h 132"/>
              <a:gd name="T8" fmla="*/ 168 w 208"/>
              <a:gd name="T9" fmla="*/ 132 h 132"/>
              <a:gd name="T10" fmla="*/ 208 w 208"/>
              <a:gd name="T11" fmla="*/ 66 h 132"/>
              <a:gd name="T12" fmla="*/ 168 w 208"/>
              <a:gd name="T13" fmla="*/ 0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08" h="132">
                <a:moveTo>
                  <a:pt x="168" y="0"/>
                </a:moveTo>
                <a:lnTo>
                  <a:pt x="0" y="0"/>
                </a:lnTo>
                <a:lnTo>
                  <a:pt x="43" y="66"/>
                </a:lnTo>
                <a:lnTo>
                  <a:pt x="0" y="132"/>
                </a:lnTo>
                <a:lnTo>
                  <a:pt x="168" y="132"/>
                </a:lnTo>
                <a:lnTo>
                  <a:pt x="208" y="66"/>
                </a:lnTo>
                <a:lnTo>
                  <a:pt x="168" y="0"/>
                </a:lnTo>
                <a:close/>
              </a:path>
            </a:pathLst>
          </a:custGeom>
          <a:solidFill>
            <a:srgbClr val="F15A4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3" name="Freeform 1792"/>
          <p:cNvSpPr>
            <a:spLocks/>
          </p:cNvSpPr>
          <p:nvPr/>
        </p:nvSpPr>
        <p:spPr bwMode="auto">
          <a:xfrm>
            <a:off x="3706057" y="2891426"/>
            <a:ext cx="4467024" cy="634322"/>
          </a:xfrm>
          <a:custGeom>
            <a:avLst/>
            <a:gdLst>
              <a:gd name="T0" fmla="*/ 792 w 792"/>
              <a:gd name="T1" fmla="*/ 67 h 133"/>
              <a:gd name="T2" fmla="*/ 750 w 792"/>
              <a:gd name="T3" fmla="*/ 0 h 133"/>
              <a:gd name="T4" fmla="*/ 0 w 792"/>
              <a:gd name="T5" fmla="*/ 0 h 133"/>
              <a:gd name="T6" fmla="*/ 0 w 792"/>
              <a:gd name="T7" fmla="*/ 133 h 133"/>
              <a:gd name="T8" fmla="*/ 750 w 792"/>
              <a:gd name="T9" fmla="*/ 133 h 133"/>
              <a:gd name="T10" fmla="*/ 792 w 792"/>
              <a:gd name="T11" fmla="*/ 67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92" h="133">
                <a:moveTo>
                  <a:pt x="792" y="67"/>
                </a:moveTo>
                <a:lnTo>
                  <a:pt x="750" y="0"/>
                </a:lnTo>
                <a:lnTo>
                  <a:pt x="0" y="0"/>
                </a:lnTo>
                <a:lnTo>
                  <a:pt x="0" y="133"/>
                </a:lnTo>
                <a:lnTo>
                  <a:pt x="750" y="133"/>
                </a:lnTo>
                <a:lnTo>
                  <a:pt x="792" y="6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3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Post 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</a:rPr>
              <a:t>Trade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Functions</a:t>
            </a:r>
            <a:endParaRPr lang="en-US" sz="2400" dirty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endParaRPr lang="en-US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4" name="Freeform 1793"/>
          <p:cNvSpPr>
            <a:spLocks/>
          </p:cNvSpPr>
          <p:nvPr/>
        </p:nvSpPr>
        <p:spPr bwMode="auto">
          <a:xfrm>
            <a:off x="3706057" y="2891426"/>
            <a:ext cx="4467024" cy="634322"/>
          </a:xfrm>
          <a:custGeom>
            <a:avLst/>
            <a:gdLst>
              <a:gd name="T0" fmla="*/ 792 w 792"/>
              <a:gd name="T1" fmla="*/ 67 h 133"/>
              <a:gd name="T2" fmla="*/ 750 w 792"/>
              <a:gd name="T3" fmla="*/ 0 h 133"/>
              <a:gd name="T4" fmla="*/ 0 w 792"/>
              <a:gd name="T5" fmla="*/ 0 h 133"/>
              <a:gd name="T6" fmla="*/ 0 w 792"/>
              <a:gd name="T7" fmla="*/ 133 h 133"/>
              <a:gd name="T8" fmla="*/ 750 w 792"/>
              <a:gd name="T9" fmla="*/ 133 h 133"/>
              <a:gd name="T10" fmla="*/ 792 w 792"/>
              <a:gd name="T11" fmla="*/ 67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92" h="133">
                <a:moveTo>
                  <a:pt x="792" y="67"/>
                </a:moveTo>
                <a:lnTo>
                  <a:pt x="750" y="0"/>
                </a:lnTo>
                <a:lnTo>
                  <a:pt x="0" y="0"/>
                </a:lnTo>
                <a:lnTo>
                  <a:pt x="0" y="133"/>
                </a:lnTo>
                <a:lnTo>
                  <a:pt x="750" y="133"/>
                </a:lnTo>
                <a:lnTo>
                  <a:pt x="792" y="67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" name="Freeform 1794"/>
          <p:cNvSpPr>
            <a:spLocks/>
          </p:cNvSpPr>
          <p:nvPr/>
        </p:nvSpPr>
        <p:spPr bwMode="auto">
          <a:xfrm>
            <a:off x="7812110" y="2891426"/>
            <a:ext cx="1173158" cy="634322"/>
          </a:xfrm>
          <a:custGeom>
            <a:avLst/>
            <a:gdLst>
              <a:gd name="T0" fmla="*/ 168 w 208"/>
              <a:gd name="T1" fmla="*/ 0 h 133"/>
              <a:gd name="T2" fmla="*/ 0 w 208"/>
              <a:gd name="T3" fmla="*/ 0 h 133"/>
              <a:gd name="T4" fmla="*/ 43 w 208"/>
              <a:gd name="T5" fmla="*/ 67 h 133"/>
              <a:gd name="T6" fmla="*/ 0 w 208"/>
              <a:gd name="T7" fmla="*/ 133 h 133"/>
              <a:gd name="T8" fmla="*/ 168 w 208"/>
              <a:gd name="T9" fmla="*/ 133 h 133"/>
              <a:gd name="T10" fmla="*/ 208 w 208"/>
              <a:gd name="T11" fmla="*/ 67 h 133"/>
              <a:gd name="T12" fmla="*/ 168 w 208"/>
              <a:gd name="T13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08" h="133">
                <a:moveTo>
                  <a:pt x="168" y="0"/>
                </a:moveTo>
                <a:lnTo>
                  <a:pt x="0" y="0"/>
                </a:lnTo>
                <a:lnTo>
                  <a:pt x="43" y="67"/>
                </a:lnTo>
                <a:lnTo>
                  <a:pt x="0" y="133"/>
                </a:lnTo>
                <a:lnTo>
                  <a:pt x="168" y="133"/>
                </a:lnTo>
                <a:lnTo>
                  <a:pt x="208" y="67"/>
                </a:lnTo>
                <a:lnTo>
                  <a:pt x="168" y="0"/>
                </a:lnTo>
                <a:close/>
              </a:path>
            </a:pathLst>
          </a:custGeom>
          <a:solidFill>
            <a:srgbClr val="CBDB2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6" name="Freeform 1795"/>
          <p:cNvSpPr>
            <a:spLocks/>
          </p:cNvSpPr>
          <p:nvPr/>
        </p:nvSpPr>
        <p:spPr bwMode="auto">
          <a:xfrm>
            <a:off x="3706057" y="3749905"/>
            <a:ext cx="4467024" cy="643861"/>
          </a:xfrm>
          <a:custGeom>
            <a:avLst/>
            <a:gdLst>
              <a:gd name="T0" fmla="*/ 792 w 792"/>
              <a:gd name="T1" fmla="*/ 67 h 135"/>
              <a:gd name="T2" fmla="*/ 750 w 792"/>
              <a:gd name="T3" fmla="*/ 0 h 135"/>
              <a:gd name="T4" fmla="*/ 0 w 792"/>
              <a:gd name="T5" fmla="*/ 0 h 135"/>
              <a:gd name="T6" fmla="*/ 0 w 792"/>
              <a:gd name="T7" fmla="*/ 135 h 135"/>
              <a:gd name="T8" fmla="*/ 750 w 792"/>
              <a:gd name="T9" fmla="*/ 135 h 135"/>
              <a:gd name="T10" fmla="*/ 792 w 792"/>
              <a:gd name="T11" fmla="*/ 67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92" h="135">
                <a:moveTo>
                  <a:pt x="792" y="67"/>
                </a:moveTo>
                <a:lnTo>
                  <a:pt x="750" y="0"/>
                </a:lnTo>
                <a:lnTo>
                  <a:pt x="0" y="0"/>
                </a:lnTo>
                <a:lnTo>
                  <a:pt x="0" y="135"/>
                </a:lnTo>
                <a:lnTo>
                  <a:pt x="750" y="135"/>
                </a:lnTo>
                <a:lnTo>
                  <a:pt x="792" y="6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4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en-US" sz="2300" dirty="0" smtClean="0">
                <a:solidFill>
                  <a:schemeClr val="bg2">
                    <a:lumMod val="50000"/>
                  </a:schemeClr>
                </a:solidFill>
              </a:rPr>
              <a:t>  Central Bank Of Kuwait Role</a:t>
            </a:r>
            <a:endParaRPr lang="en-US" sz="23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7" name="Freeform 1796"/>
          <p:cNvSpPr>
            <a:spLocks/>
          </p:cNvSpPr>
          <p:nvPr/>
        </p:nvSpPr>
        <p:spPr bwMode="auto">
          <a:xfrm>
            <a:off x="3706057" y="3749905"/>
            <a:ext cx="4467024" cy="643861"/>
          </a:xfrm>
          <a:custGeom>
            <a:avLst/>
            <a:gdLst>
              <a:gd name="T0" fmla="*/ 792 w 792"/>
              <a:gd name="T1" fmla="*/ 67 h 135"/>
              <a:gd name="T2" fmla="*/ 750 w 792"/>
              <a:gd name="T3" fmla="*/ 0 h 135"/>
              <a:gd name="T4" fmla="*/ 0 w 792"/>
              <a:gd name="T5" fmla="*/ 0 h 135"/>
              <a:gd name="T6" fmla="*/ 0 w 792"/>
              <a:gd name="T7" fmla="*/ 135 h 135"/>
              <a:gd name="T8" fmla="*/ 750 w 792"/>
              <a:gd name="T9" fmla="*/ 135 h 135"/>
              <a:gd name="T10" fmla="*/ 792 w 792"/>
              <a:gd name="T11" fmla="*/ 67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92" h="135">
                <a:moveTo>
                  <a:pt x="792" y="67"/>
                </a:moveTo>
                <a:lnTo>
                  <a:pt x="750" y="0"/>
                </a:lnTo>
                <a:lnTo>
                  <a:pt x="0" y="0"/>
                </a:lnTo>
                <a:lnTo>
                  <a:pt x="0" y="135"/>
                </a:lnTo>
                <a:lnTo>
                  <a:pt x="750" y="135"/>
                </a:lnTo>
                <a:lnTo>
                  <a:pt x="792" y="67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8" name="Freeform 1797"/>
          <p:cNvSpPr>
            <a:spLocks/>
          </p:cNvSpPr>
          <p:nvPr/>
        </p:nvSpPr>
        <p:spPr bwMode="auto">
          <a:xfrm>
            <a:off x="7812110" y="3749905"/>
            <a:ext cx="1173158" cy="643861"/>
          </a:xfrm>
          <a:custGeom>
            <a:avLst/>
            <a:gdLst>
              <a:gd name="T0" fmla="*/ 168 w 208"/>
              <a:gd name="T1" fmla="*/ 0 h 135"/>
              <a:gd name="T2" fmla="*/ 0 w 208"/>
              <a:gd name="T3" fmla="*/ 0 h 135"/>
              <a:gd name="T4" fmla="*/ 43 w 208"/>
              <a:gd name="T5" fmla="*/ 67 h 135"/>
              <a:gd name="T6" fmla="*/ 0 w 208"/>
              <a:gd name="T7" fmla="*/ 135 h 135"/>
              <a:gd name="T8" fmla="*/ 168 w 208"/>
              <a:gd name="T9" fmla="*/ 135 h 135"/>
              <a:gd name="T10" fmla="*/ 208 w 208"/>
              <a:gd name="T11" fmla="*/ 67 h 135"/>
              <a:gd name="T12" fmla="*/ 168 w 208"/>
              <a:gd name="T13" fmla="*/ 0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08" h="135">
                <a:moveTo>
                  <a:pt x="168" y="0"/>
                </a:moveTo>
                <a:lnTo>
                  <a:pt x="0" y="0"/>
                </a:lnTo>
                <a:lnTo>
                  <a:pt x="43" y="67"/>
                </a:lnTo>
                <a:lnTo>
                  <a:pt x="0" y="135"/>
                </a:lnTo>
                <a:lnTo>
                  <a:pt x="168" y="135"/>
                </a:lnTo>
                <a:lnTo>
                  <a:pt x="208" y="67"/>
                </a:lnTo>
                <a:lnTo>
                  <a:pt x="168" y="0"/>
                </a:lnTo>
                <a:close/>
              </a:path>
            </a:pathLst>
          </a:custGeom>
          <a:solidFill>
            <a:srgbClr val="20BCB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9" name="Freeform 1798"/>
          <p:cNvSpPr>
            <a:spLocks/>
          </p:cNvSpPr>
          <p:nvPr/>
        </p:nvSpPr>
        <p:spPr bwMode="auto">
          <a:xfrm>
            <a:off x="3706057" y="4608385"/>
            <a:ext cx="4467024" cy="643861"/>
          </a:xfrm>
          <a:custGeom>
            <a:avLst/>
            <a:gdLst>
              <a:gd name="T0" fmla="*/ 792 w 792"/>
              <a:gd name="T1" fmla="*/ 66 h 135"/>
              <a:gd name="T2" fmla="*/ 750 w 792"/>
              <a:gd name="T3" fmla="*/ 0 h 135"/>
              <a:gd name="T4" fmla="*/ 0 w 792"/>
              <a:gd name="T5" fmla="*/ 0 h 135"/>
              <a:gd name="T6" fmla="*/ 0 w 792"/>
              <a:gd name="T7" fmla="*/ 135 h 135"/>
              <a:gd name="T8" fmla="*/ 750 w 792"/>
              <a:gd name="T9" fmla="*/ 135 h 135"/>
              <a:gd name="T10" fmla="*/ 792 w 792"/>
              <a:gd name="T11" fmla="*/ 66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92" h="135">
                <a:moveTo>
                  <a:pt x="792" y="66"/>
                </a:moveTo>
                <a:lnTo>
                  <a:pt x="750" y="0"/>
                </a:lnTo>
                <a:lnTo>
                  <a:pt x="0" y="0"/>
                </a:lnTo>
                <a:lnTo>
                  <a:pt x="0" y="135"/>
                </a:lnTo>
                <a:lnTo>
                  <a:pt x="750" y="135"/>
                </a:lnTo>
                <a:lnTo>
                  <a:pt x="792" y="6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3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Key Success Factors </a:t>
            </a:r>
            <a:endParaRPr lang="en-US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20" name="Freeform 1799"/>
          <p:cNvSpPr>
            <a:spLocks/>
          </p:cNvSpPr>
          <p:nvPr/>
        </p:nvSpPr>
        <p:spPr bwMode="auto">
          <a:xfrm>
            <a:off x="3706057" y="4608385"/>
            <a:ext cx="4467024" cy="643861"/>
          </a:xfrm>
          <a:custGeom>
            <a:avLst/>
            <a:gdLst>
              <a:gd name="T0" fmla="*/ 792 w 792"/>
              <a:gd name="T1" fmla="*/ 66 h 135"/>
              <a:gd name="T2" fmla="*/ 750 w 792"/>
              <a:gd name="T3" fmla="*/ 0 h 135"/>
              <a:gd name="T4" fmla="*/ 0 w 792"/>
              <a:gd name="T5" fmla="*/ 0 h 135"/>
              <a:gd name="T6" fmla="*/ 0 w 792"/>
              <a:gd name="T7" fmla="*/ 135 h 135"/>
              <a:gd name="T8" fmla="*/ 750 w 792"/>
              <a:gd name="T9" fmla="*/ 135 h 135"/>
              <a:gd name="T10" fmla="*/ 792 w 792"/>
              <a:gd name="T11" fmla="*/ 66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92" h="135">
                <a:moveTo>
                  <a:pt x="792" y="66"/>
                </a:moveTo>
                <a:lnTo>
                  <a:pt x="750" y="0"/>
                </a:lnTo>
                <a:lnTo>
                  <a:pt x="0" y="0"/>
                </a:lnTo>
                <a:lnTo>
                  <a:pt x="0" y="135"/>
                </a:lnTo>
                <a:lnTo>
                  <a:pt x="750" y="135"/>
                </a:lnTo>
                <a:lnTo>
                  <a:pt x="792" y="66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1" name="Freeform 1800"/>
          <p:cNvSpPr>
            <a:spLocks/>
          </p:cNvSpPr>
          <p:nvPr/>
        </p:nvSpPr>
        <p:spPr bwMode="auto">
          <a:xfrm>
            <a:off x="7812110" y="4608385"/>
            <a:ext cx="1173158" cy="643861"/>
          </a:xfrm>
          <a:custGeom>
            <a:avLst/>
            <a:gdLst>
              <a:gd name="T0" fmla="*/ 168 w 208"/>
              <a:gd name="T1" fmla="*/ 0 h 135"/>
              <a:gd name="T2" fmla="*/ 0 w 208"/>
              <a:gd name="T3" fmla="*/ 0 h 135"/>
              <a:gd name="T4" fmla="*/ 43 w 208"/>
              <a:gd name="T5" fmla="*/ 66 h 135"/>
              <a:gd name="T6" fmla="*/ 0 w 208"/>
              <a:gd name="T7" fmla="*/ 135 h 135"/>
              <a:gd name="T8" fmla="*/ 168 w 208"/>
              <a:gd name="T9" fmla="*/ 135 h 135"/>
              <a:gd name="T10" fmla="*/ 208 w 208"/>
              <a:gd name="T11" fmla="*/ 66 h 135"/>
              <a:gd name="T12" fmla="*/ 168 w 208"/>
              <a:gd name="T13" fmla="*/ 0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08" h="135">
                <a:moveTo>
                  <a:pt x="168" y="0"/>
                </a:moveTo>
                <a:lnTo>
                  <a:pt x="0" y="0"/>
                </a:lnTo>
                <a:lnTo>
                  <a:pt x="43" y="66"/>
                </a:lnTo>
                <a:lnTo>
                  <a:pt x="0" y="135"/>
                </a:lnTo>
                <a:lnTo>
                  <a:pt x="168" y="135"/>
                </a:lnTo>
                <a:lnTo>
                  <a:pt x="208" y="66"/>
                </a:lnTo>
                <a:lnTo>
                  <a:pt x="168" y="0"/>
                </a:lnTo>
                <a:close/>
              </a:path>
            </a:pathLst>
          </a:custGeom>
          <a:solidFill>
            <a:srgbClr val="FDB8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9" name="Freeform 1839"/>
          <p:cNvSpPr>
            <a:spLocks/>
          </p:cNvSpPr>
          <p:nvPr/>
        </p:nvSpPr>
        <p:spPr bwMode="auto">
          <a:xfrm>
            <a:off x="3198441" y="2037715"/>
            <a:ext cx="919351" cy="629551"/>
          </a:xfrm>
          <a:custGeom>
            <a:avLst/>
            <a:gdLst>
              <a:gd name="T0" fmla="*/ 123 w 163"/>
              <a:gd name="T1" fmla="*/ 132 h 132"/>
              <a:gd name="T2" fmla="*/ 163 w 163"/>
              <a:gd name="T3" fmla="*/ 66 h 132"/>
              <a:gd name="T4" fmla="*/ 123 w 163"/>
              <a:gd name="T5" fmla="*/ 0 h 132"/>
              <a:gd name="T6" fmla="*/ 0 w 163"/>
              <a:gd name="T7" fmla="*/ 0 h 132"/>
              <a:gd name="T8" fmla="*/ 0 w 163"/>
              <a:gd name="T9" fmla="*/ 132 h 132"/>
              <a:gd name="T10" fmla="*/ 123 w 163"/>
              <a:gd name="T11" fmla="*/ 13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3" h="132">
                <a:moveTo>
                  <a:pt x="123" y="132"/>
                </a:moveTo>
                <a:lnTo>
                  <a:pt x="163" y="66"/>
                </a:lnTo>
                <a:lnTo>
                  <a:pt x="123" y="0"/>
                </a:lnTo>
                <a:lnTo>
                  <a:pt x="0" y="0"/>
                </a:lnTo>
                <a:lnTo>
                  <a:pt x="0" y="132"/>
                </a:lnTo>
                <a:lnTo>
                  <a:pt x="123" y="132"/>
                </a:lnTo>
                <a:close/>
              </a:path>
            </a:pathLst>
          </a:custGeom>
          <a:solidFill>
            <a:srgbClr val="F15A4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0" name="Freeform 1840"/>
          <p:cNvSpPr>
            <a:spLocks/>
          </p:cNvSpPr>
          <p:nvPr/>
        </p:nvSpPr>
        <p:spPr bwMode="auto">
          <a:xfrm>
            <a:off x="3198441" y="2891426"/>
            <a:ext cx="919351" cy="634322"/>
          </a:xfrm>
          <a:custGeom>
            <a:avLst/>
            <a:gdLst>
              <a:gd name="T0" fmla="*/ 123 w 163"/>
              <a:gd name="T1" fmla="*/ 133 h 133"/>
              <a:gd name="T2" fmla="*/ 163 w 163"/>
              <a:gd name="T3" fmla="*/ 67 h 133"/>
              <a:gd name="T4" fmla="*/ 123 w 163"/>
              <a:gd name="T5" fmla="*/ 0 h 133"/>
              <a:gd name="T6" fmla="*/ 0 w 163"/>
              <a:gd name="T7" fmla="*/ 0 h 133"/>
              <a:gd name="T8" fmla="*/ 0 w 163"/>
              <a:gd name="T9" fmla="*/ 133 h 133"/>
              <a:gd name="T10" fmla="*/ 123 w 163"/>
              <a:gd name="T11" fmla="*/ 133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3" h="133">
                <a:moveTo>
                  <a:pt x="123" y="133"/>
                </a:moveTo>
                <a:lnTo>
                  <a:pt x="163" y="67"/>
                </a:lnTo>
                <a:lnTo>
                  <a:pt x="123" y="0"/>
                </a:lnTo>
                <a:lnTo>
                  <a:pt x="0" y="0"/>
                </a:lnTo>
                <a:lnTo>
                  <a:pt x="0" y="133"/>
                </a:lnTo>
                <a:lnTo>
                  <a:pt x="123" y="133"/>
                </a:lnTo>
                <a:close/>
              </a:path>
            </a:pathLst>
          </a:custGeom>
          <a:solidFill>
            <a:srgbClr val="CBDB2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1" name="Freeform 1841"/>
          <p:cNvSpPr>
            <a:spLocks/>
          </p:cNvSpPr>
          <p:nvPr/>
        </p:nvSpPr>
        <p:spPr bwMode="auto">
          <a:xfrm>
            <a:off x="3198441" y="3749905"/>
            <a:ext cx="919351" cy="643861"/>
          </a:xfrm>
          <a:custGeom>
            <a:avLst/>
            <a:gdLst>
              <a:gd name="T0" fmla="*/ 123 w 163"/>
              <a:gd name="T1" fmla="*/ 135 h 135"/>
              <a:gd name="T2" fmla="*/ 163 w 163"/>
              <a:gd name="T3" fmla="*/ 67 h 135"/>
              <a:gd name="T4" fmla="*/ 123 w 163"/>
              <a:gd name="T5" fmla="*/ 0 h 135"/>
              <a:gd name="T6" fmla="*/ 0 w 163"/>
              <a:gd name="T7" fmla="*/ 0 h 135"/>
              <a:gd name="T8" fmla="*/ 0 w 163"/>
              <a:gd name="T9" fmla="*/ 135 h 135"/>
              <a:gd name="T10" fmla="*/ 123 w 163"/>
              <a:gd name="T11" fmla="*/ 135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3" h="135">
                <a:moveTo>
                  <a:pt x="123" y="135"/>
                </a:moveTo>
                <a:lnTo>
                  <a:pt x="163" y="67"/>
                </a:lnTo>
                <a:lnTo>
                  <a:pt x="123" y="0"/>
                </a:lnTo>
                <a:lnTo>
                  <a:pt x="0" y="0"/>
                </a:lnTo>
                <a:lnTo>
                  <a:pt x="0" y="135"/>
                </a:lnTo>
                <a:lnTo>
                  <a:pt x="123" y="135"/>
                </a:lnTo>
                <a:close/>
              </a:path>
            </a:pathLst>
          </a:custGeom>
          <a:solidFill>
            <a:srgbClr val="20BCB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2" name="Freeform 1842"/>
          <p:cNvSpPr>
            <a:spLocks/>
          </p:cNvSpPr>
          <p:nvPr/>
        </p:nvSpPr>
        <p:spPr bwMode="auto">
          <a:xfrm>
            <a:off x="3198441" y="4608385"/>
            <a:ext cx="919351" cy="643861"/>
          </a:xfrm>
          <a:custGeom>
            <a:avLst/>
            <a:gdLst>
              <a:gd name="T0" fmla="*/ 123 w 163"/>
              <a:gd name="T1" fmla="*/ 135 h 135"/>
              <a:gd name="T2" fmla="*/ 163 w 163"/>
              <a:gd name="T3" fmla="*/ 66 h 135"/>
              <a:gd name="T4" fmla="*/ 123 w 163"/>
              <a:gd name="T5" fmla="*/ 0 h 135"/>
              <a:gd name="T6" fmla="*/ 0 w 163"/>
              <a:gd name="T7" fmla="*/ 0 h 135"/>
              <a:gd name="T8" fmla="*/ 0 w 163"/>
              <a:gd name="T9" fmla="*/ 135 h 135"/>
              <a:gd name="T10" fmla="*/ 123 w 163"/>
              <a:gd name="T11" fmla="*/ 135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3" h="135">
                <a:moveTo>
                  <a:pt x="123" y="135"/>
                </a:moveTo>
                <a:lnTo>
                  <a:pt x="163" y="66"/>
                </a:lnTo>
                <a:lnTo>
                  <a:pt x="123" y="0"/>
                </a:lnTo>
                <a:lnTo>
                  <a:pt x="0" y="0"/>
                </a:lnTo>
                <a:lnTo>
                  <a:pt x="0" y="135"/>
                </a:lnTo>
                <a:lnTo>
                  <a:pt x="123" y="135"/>
                </a:lnTo>
                <a:close/>
              </a:path>
            </a:pathLst>
          </a:custGeom>
          <a:solidFill>
            <a:srgbClr val="FDB8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3" name="Freeform 1843"/>
          <p:cNvSpPr>
            <a:spLocks noEditPoints="1"/>
          </p:cNvSpPr>
          <p:nvPr/>
        </p:nvSpPr>
        <p:spPr bwMode="auto">
          <a:xfrm>
            <a:off x="3401488" y="2252336"/>
            <a:ext cx="208688" cy="281392"/>
          </a:xfrm>
          <a:custGeom>
            <a:avLst/>
            <a:gdLst>
              <a:gd name="T0" fmla="*/ 16 w 16"/>
              <a:gd name="T1" fmla="*/ 12 h 25"/>
              <a:gd name="T2" fmla="*/ 8 w 16"/>
              <a:gd name="T3" fmla="*/ 25 h 25"/>
              <a:gd name="T4" fmla="*/ 0 w 16"/>
              <a:gd name="T5" fmla="*/ 12 h 25"/>
              <a:gd name="T6" fmla="*/ 8 w 16"/>
              <a:gd name="T7" fmla="*/ 0 h 25"/>
              <a:gd name="T8" fmla="*/ 16 w 16"/>
              <a:gd name="T9" fmla="*/ 12 h 25"/>
              <a:gd name="T10" fmla="*/ 3 w 16"/>
              <a:gd name="T11" fmla="*/ 12 h 25"/>
              <a:gd name="T12" fmla="*/ 8 w 16"/>
              <a:gd name="T13" fmla="*/ 22 h 25"/>
              <a:gd name="T14" fmla="*/ 13 w 16"/>
              <a:gd name="T15" fmla="*/ 12 h 25"/>
              <a:gd name="T16" fmla="*/ 8 w 16"/>
              <a:gd name="T17" fmla="*/ 2 h 25"/>
              <a:gd name="T18" fmla="*/ 3 w 16"/>
              <a:gd name="T19" fmla="*/ 12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6" h="25">
                <a:moveTo>
                  <a:pt x="16" y="12"/>
                </a:moveTo>
                <a:cubicBezTo>
                  <a:pt x="16" y="20"/>
                  <a:pt x="13" y="25"/>
                  <a:pt x="8" y="25"/>
                </a:cubicBezTo>
                <a:cubicBezTo>
                  <a:pt x="3" y="25"/>
                  <a:pt x="0" y="20"/>
                  <a:pt x="0" y="12"/>
                </a:cubicBezTo>
                <a:cubicBezTo>
                  <a:pt x="0" y="4"/>
                  <a:pt x="3" y="0"/>
                  <a:pt x="8" y="0"/>
                </a:cubicBezTo>
                <a:cubicBezTo>
                  <a:pt x="13" y="0"/>
                  <a:pt x="16" y="4"/>
                  <a:pt x="16" y="12"/>
                </a:cubicBezTo>
                <a:close/>
                <a:moveTo>
                  <a:pt x="3" y="12"/>
                </a:moveTo>
                <a:cubicBezTo>
                  <a:pt x="3" y="19"/>
                  <a:pt x="5" y="22"/>
                  <a:pt x="8" y="22"/>
                </a:cubicBezTo>
                <a:cubicBezTo>
                  <a:pt x="11" y="22"/>
                  <a:pt x="13" y="18"/>
                  <a:pt x="13" y="12"/>
                </a:cubicBezTo>
                <a:cubicBezTo>
                  <a:pt x="13" y="6"/>
                  <a:pt x="11" y="2"/>
                  <a:pt x="8" y="2"/>
                </a:cubicBezTo>
                <a:cubicBezTo>
                  <a:pt x="5" y="2"/>
                  <a:pt x="3" y="6"/>
                  <a:pt x="3" y="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4" name="Freeform 1844"/>
          <p:cNvSpPr>
            <a:spLocks/>
          </p:cNvSpPr>
          <p:nvPr/>
        </p:nvSpPr>
        <p:spPr bwMode="auto">
          <a:xfrm>
            <a:off x="3677859" y="2252336"/>
            <a:ext cx="107165" cy="267082"/>
          </a:xfrm>
          <a:custGeom>
            <a:avLst/>
            <a:gdLst>
              <a:gd name="T0" fmla="*/ 12 w 19"/>
              <a:gd name="T1" fmla="*/ 7 h 56"/>
              <a:gd name="T2" fmla="*/ 12 w 19"/>
              <a:gd name="T3" fmla="*/ 7 h 56"/>
              <a:gd name="T4" fmla="*/ 3 w 19"/>
              <a:gd name="T5" fmla="*/ 14 h 56"/>
              <a:gd name="T6" fmla="*/ 0 w 19"/>
              <a:gd name="T7" fmla="*/ 7 h 56"/>
              <a:gd name="T8" fmla="*/ 12 w 19"/>
              <a:gd name="T9" fmla="*/ 0 h 56"/>
              <a:gd name="T10" fmla="*/ 19 w 19"/>
              <a:gd name="T11" fmla="*/ 0 h 56"/>
              <a:gd name="T12" fmla="*/ 19 w 19"/>
              <a:gd name="T13" fmla="*/ 56 h 56"/>
              <a:gd name="T14" fmla="*/ 12 w 19"/>
              <a:gd name="T15" fmla="*/ 56 h 56"/>
              <a:gd name="T16" fmla="*/ 12 w 19"/>
              <a:gd name="T17" fmla="*/ 7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" h="56">
                <a:moveTo>
                  <a:pt x="12" y="7"/>
                </a:moveTo>
                <a:lnTo>
                  <a:pt x="12" y="7"/>
                </a:lnTo>
                <a:lnTo>
                  <a:pt x="3" y="14"/>
                </a:lnTo>
                <a:lnTo>
                  <a:pt x="0" y="7"/>
                </a:lnTo>
                <a:lnTo>
                  <a:pt x="12" y="0"/>
                </a:lnTo>
                <a:lnTo>
                  <a:pt x="19" y="0"/>
                </a:lnTo>
                <a:lnTo>
                  <a:pt x="19" y="56"/>
                </a:lnTo>
                <a:lnTo>
                  <a:pt x="12" y="56"/>
                </a:lnTo>
                <a:lnTo>
                  <a:pt x="12" y="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5" name="Freeform 1845"/>
          <p:cNvSpPr>
            <a:spLocks noEditPoints="1"/>
          </p:cNvSpPr>
          <p:nvPr/>
        </p:nvSpPr>
        <p:spPr bwMode="auto">
          <a:xfrm>
            <a:off x="3401488" y="3086967"/>
            <a:ext cx="208688" cy="267082"/>
          </a:xfrm>
          <a:custGeom>
            <a:avLst/>
            <a:gdLst>
              <a:gd name="T0" fmla="*/ 16 w 16"/>
              <a:gd name="T1" fmla="*/ 12 h 24"/>
              <a:gd name="T2" fmla="*/ 8 w 16"/>
              <a:gd name="T3" fmla="*/ 24 h 24"/>
              <a:gd name="T4" fmla="*/ 0 w 16"/>
              <a:gd name="T5" fmla="*/ 12 h 24"/>
              <a:gd name="T6" fmla="*/ 8 w 16"/>
              <a:gd name="T7" fmla="*/ 0 h 24"/>
              <a:gd name="T8" fmla="*/ 16 w 16"/>
              <a:gd name="T9" fmla="*/ 12 h 24"/>
              <a:gd name="T10" fmla="*/ 3 w 16"/>
              <a:gd name="T11" fmla="*/ 12 h 24"/>
              <a:gd name="T12" fmla="*/ 8 w 16"/>
              <a:gd name="T13" fmla="*/ 22 h 24"/>
              <a:gd name="T14" fmla="*/ 13 w 16"/>
              <a:gd name="T15" fmla="*/ 12 h 24"/>
              <a:gd name="T16" fmla="*/ 8 w 16"/>
              <a:gd name="T17" fmla="*/ 2 h 24"/>
              <a:gd name="T18" fmla="*/ 3 w 16"/>
              <a:gd name="T19" fmla="*/ 12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6" h="24">
                <a:moveTo>
                  <a:pt x="16" y="12"/>
                </a:moveTo>
                <a:cubicBezTo>
                  <a:pt x="16" y="20"/>
                  <a:pt x="13" y="24"/>
                  <a:pt x="8" y="24"/>
                </a:cubicBezTo>
                <a:cubicBezTo>
                  <a:pt x="3" y="24"/>
                  <a:pt x="0" y="20"/>
                  <a:pt x="0" y="12"/>
                </a:cubicBezTo>
                <a:cubicBezTo>
                  <a:pt x="0" y="4"/>
                  <a:pt x="3" y="0"/>
                  <a:pt x="8" y="0"/>
                </a:cubicBezTo>
                <a:cubicBezTo>
                  <a:pt x="13" y="0"/>
                  <a:pt x="16" y="4"/>
                  <a:pt x="16" y="12"/>
                </a:cubicBezTo>
                <a:close/>
                <a:moveTo>
                  <a:pt x="3" y="12"/>
                </a:moveTo>
                <a:cubicBezTo>
                  <a:pt x="3" y="18"/>
                  <a:pt x="5" y="22"/>
                  <a:pt x="8" y="22"/>
                </a:cubicBezTo>
                <a:cubicBezTo>
                  <a:pt x="11" y="22"/>
                  <a:pt x="13" y="18"/>
                  <a:pt x="13" y="12"/>
                </a:cubicBezTo>
                <a:cubicBezTo>
                  <a:pt x="13" y="6"/>
                  <a:pt x="11" y="2"/>
                  <a:pt x="8" y="2"/>
                </a:cubicBezTo>
                <a:cubicBezTo>
                  <a:pt x="5" y="2"/>
                  <a:pt x="3" y="6"/>
                  <a:pt x="3" y="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" name="Freeform 1846"/>
          <p:cNvSpPr>
            <a:spLocks/>
          </p:cNvSpPr>
          <p:nvPr/>
        </p:nvSpPr>
        <p:spPr bwMode="auto">
          <a:xfrm>
            <a:off x="3649656" y="3086967"/>
            <a:ext cx="203047" cy="267082"/>
          </a:xfrm>
          <a:custGeom>
            <a:avLst/>
            <a:gdLst>
              <a:gd name="T0" fmla="*/ 0 w 15"/>
              <a:gd name="T1" fmla="*/ 24 h 24"/>
              <a:gd name="T2" fmla="*/ 0 w 15"/>
              <a:gd name="T3" fmla="*/ 22 h 24"/>
              <a:gd name="T4" fmla="*/ 3 w 15"/>
              <a:gd name="T5" fmla="*/ 20 h 24"/>
              <a:gd name="T6" fmla="*/ 11 w 15"/>
              <a:gd name="T7" fmla="*/ 7 h 24"/>
              <a:gd name="T8" fmla="*/ 7 w 15"/>
              <a:gd name="T9" fmla="*/ 2 h 24"/>
              <a:gd name="T10" fmla="*/ 2 w 15"/>
              <a:gd name="T11" fmla="*/ 4 h 24"/>
              <a:gd name="T12" fmla="*/ 1 w 15"/>
              <a:gd name="T13" fmla="*/ 2 h 24"/>
              <a:gd name="T14" fmla="*/ 7 w 15"/>
              <a:gd name="T15" fmla="*/ 0 h 24"/>
              <a:gd name="T16" fmla="*/ 15 w 15"/>
              <a:gd name="T17" fmla="*/ 7 h 24"/>
              <a:gd name="T18" fmla="*/ 6 w 15"/>
              <a:gd name="T19" fmla="*/ 20 h 24"/>
              <a:gd name="T20" fmla="*/ 5 w 15"/>
              <a:gd name="T21" fmla="*/ 21 h 24"/>
              <a:gd name="T22" fmla="*/ 5 w 15"/>
              <a:gd name="T23" fmla="*/ 21 h 24"/>
              <a:gd name="T24" fmla="*/ 15 w 15"/>
              <a:gd name="T25" fmla="*/ 21 h 24"/>
              <a:gd name="T26" fmla="*/ 15 w 15"/>
              <a:gd name="T27" fmla="*/ 24 h 24"/>
              <a:gd name="T28" fmla="*/ 0 w 15"/>
              <a:gd name="T29" fmla="*/ 24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5" h="24">
                <a:moveTo>
                  <a:pt x="0" y="24"/>
                </a:moveTo>
                <a:cubicBezTo>
                  <a:pt x="0" y="22"/>
                  <a:pt x="0" y="22"/>
                  <a:pt x="0" y="22"/>
                </a:cubicBezTo>
                <a:cubicBezTo>
                  <a:pt x="3" y="20"/>
                  <a:pt x="3" y="20"/>
                  <a:pt x="3" y="20"/>
                </a:cubicBezTo>
                <a:cubicBezTo>
                  <a:pt x="9" y="14"/>
                  <a:pt x="11" y="11"/>
                  <a:pt x="11" y="7"/>
                </a:cubicBezTo>
                <a:cubicBezTo>
                  <a:pt x="11" y="5"/>
                  <a:pt x="10" y="2"/>
                  <a:pt x="7" y="2"/>
                </a:cubicBezTo>
                <a:cubicBezTo>
                  <a:pt x="5" y="2"/>
                  <a:pt x="3" y="4"/>
                  <a:pt x="2" y="4"/>
                </a:cubicBezTo>
                <a:cubicBezTo>
                  <a:pt x="1" y="2"/>
                  <a:pt x="1" y="2"/>
                  <a:pt x="1" y="2"/>
                </a:cubicBezTo>
                <a:cubicBezTo>
                  <a:pt x="2" y="1"/>
                  <a:pt x="5" y="0"/>
                  <a:pt x="7" y="0"/>
                </a:cubicBezTo>
                <a:cubicBezTo>
                  <a:pt x="13" y="0"/>
                  <a:pt x="15" y="3"/>
                  <a:pt x="15" y="7"/>
                </a:cubicBezTo>
                <a:cubicBezTo>
                  <a:pt x="15" y="11"/>
                  <a:pt x="12" y="15"/>
                  <a:pt x="6" y="20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15" y="21"/>
                  <a:pt x="15" y="21"/>
                  <a:pt x="15" y="21"/>
                </a:cubicBezTo>
                <a:cubicBezTo>
                  <a:pt x="15" y="24"/>
                  <a:pt x="15" y="24"/>
                  <a:pt x="15" y="24"/>
                </a:cubicBezTo>
                <a:lnTo>
                  <a:pt x="0" y="2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" name="Freeform 1847"/>
          <p:cNvSpPr>
            <a:spLocks noEditPoints="1"/>
          </p:cNvSpPr>
          <p:nvPr/>
        </p:nvSpPr>
        <p:spPr bwMode="auto">
          <a:xfrm>
            <a:off x="3401488" y="3954985"/>
            <a:ext cx="208688" cy="281392"/>
          </a:xfrm>
          <a:custGeom>
            <a:avLst/>
            <a:gdLst>
              <a:gd name="T0" fmla="*/ 16 w 16"/>
              <a:gd name="T1" fmla="*/ 12 h 25"/>
              <a:gd name="T2" fmla="*/ 8 w 16"/>
              <a:gd name="T3" fmla="*/ 25 h 25"/>
              <a:gd name="T4" fmla="*/ 0 w 16"/>
              <a:gd name="T5" fmla="*/ 12 h 25"/>
              <a:gd name="T6" fmla="*/ 8 w 16"/>
              <a:gd name="T7" fmla="*/ 0 h 25"/>
              <a:gd name="T8" fmla="*/ 16 w 16"/>
              <a:gd name="T9" fmla="*/ 12 h 25"/>
              <a:gd name="T10" fmla="*/ 3 w 16"/>
              <a:gd name="T11" fmla="*/ 12 h 25"/>
              <a:gd name="T12" fmla="*/ 8 w 16"/>
              <a:gd name="T13" fmla="*/ 22 h 25"/>
              <a:gd name="T14" fmla="*/ 13 w 16"/>
              <a:gd name="T15" fmla="*/ 12 h 25"/>
              <a:gd name="T16" fmla="*/ 8 w 16"/>
              <a:gd name="T17" fmla="*/ 2 h 25"/>
              <a:gd name="T18" fmla="*/ 3 w 16"/>
              <a:gd name="T19" fmla="*/ 12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6" h="25">
                <a:moveTo>
                  <a:pt x="16" y="12"/>
                </a:moveTo>
                <a:cubicBezTo>
                  <a:pt x="16" y="20"/>
                  <a:pt x="13" y="25"/>
                  <a:pt x="8" y="25"/>
                </a:cubicBezTo>
                <a:cubicBezTo>
                  <a:pt x="3" y="25"/>
                  <a:pt x="0" y="20"/>
                  <a:pt x="0" y="12"/>
                </a:cubicBezTo>
                <a:cubicBezTo>
                  <a:pt x="0" y="4"/>
                  <a:pt x="3" y="0"/>
                  <a:pt x="8" y="0"/>
                </a:cubicBezTo>
                <a:cubicBezTo>
                  <a:pt x="13" y="0"/>
                  <a:pt x="16" y="4"/>
                  <a:pt x="16" y="12"/>
                </a:cubicBezTo>
                <a:close/>
                <a:moveTo>
                  <a:pt x="3" y="12"/>
                </a:moveTo>
                <a:cubicBezTo>
                  <a:pt x="3" y="19"/>
                  <a:pt x="5" y="22"/>
                  <a:pt x="8" y="22"/>
                </a:cubicBezTo>
                <a:cubicBezTo>
                  <a:pt x="11" y="22"/>
                  <a:pt x="13" y="18"/>
                  <a:pt x="13" y="12"/>
                </a:cubicBezTo>
                <a:cubicBezTo>
                  <a:pt x="13" y="6"/>
                  <a:pt x="11" y="2"/>
                  <a:pt x="8" y="2"/>
                </a:cubicBezTo>
                <a:cubicBezTo>
                  <a:pt x="5" y="2"/>
                  <a:pt x="3" y="6"/>
                  <a:pt x="3" y="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8" name="Freeform 1848"/>
          <p:cNvSpPr>
            <a:spLocks/>
          </p:cNvSpPr>
          <p:nvPr/>
        </p:nvSpPr>
        <p:spPr bwMode="auto">
          <a:xfrm>
            <a:off x="3649656" y="3954985"/>
            <a:ext cx="203047" cy="281392"/>
          </a:xfrm>
          <a:custGeom>
            <a:avLst/>
            <a:gdLst>
              <a:gd name="T0" fmla="*/ 1 w 15"/>
              <a:gd name="T1" fmla="*/ 20 h 25"/>
              <a:gd name="T2" fmla="*/ 6 w 15"/>
              <a:gd name="T3" fmla="*/ 22 h 25"/>
              <a:gd name="T4" fmla="*/ 12 w 15"/>
              <a:gd name="T5" fmla="*/ 17 h 25"/>
              <a:gd name="T6" fmla="*/ 5 w 15"/>
              <a:gd name="T7" fmla="*/ 13 h 25"/>
              <a:gd name="T8" fmla="*/ 4 w 15"/>
              <a:gd name="T9" fmla="*/ 13 h 25"/>
              <a:gd name="T10" fmla="*/ 4 w 15"/>
              <a:gd name="T11" fmla="*/ 10 h 25"/>
              <a:gd name="T12" fmla="*/ 5 w 15"/>
              <a:gd name="T13" fmla="*/ 10 h 25"/>
              <a:gd name="T14" fmla="*/ 11 w 15"/>
              <a:gd name="T15" fmla="*/ 6 h 25"/>
              <a:gd name="T16" fmla="*/ 6 w 15"/>
              <a:gd name="T17" fmla="*/ 2 h 25"/>
              <a:gd name="T18" fmla="*/ 2 w 15"/>
              <a:gd name="T19" fmla="*/ 4 h 25"/>
              <a:gd name="T20" fmla="*/ 1 w 15"/>
              <a:gd name="T21" fmla="*/ 2 h 25"/>
              <a:gd name="T22" fmla="*/ 7 w 15"/>
              <a:gd name="T23" fmla="*/ 0 h 25"/>
              <a:gd name="T24" fmla="*/ 14 w 15"/>
              <a:gd name="T25" fmla="*/ 6 h 25"/>
              <a:gd name="T26" fmla="*/ 10 w 15"/>
              <a:gd name="T27" fmla="*/ 11 h 25"/>
              <a:gd name="T28" fmla="*/ 10 w 15"/>
              <a:gd name="T29" fmla="*/ 11 h 25"/>
              <a:gd name="T30" fmla="*/ 15 w 15"/>
              <a:gd name="T31" fmla="*/ 17 h 25"/>
              <a:gd name="T32" fmla="*/ 6 w 15"/>
              <a:gd name="T33" fmla="*/ 25 h 25"/>
              <a:gd name="T34" fmla="*/ 0 w 15"/>
              <a:gd name="T35" fmla="*/ 23 h 25"/>
              <a:gd name="T36" fmla="*/ 1 w 15"/>
              <a:gd name="T37" fmla="*/ 20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" h="25">
                <a:moveTo>
                  <a:pt x="1" y="20"/>
                </a:moveTo>
                <a:cubicBezTo>
                  <a:pt x="2" y="21"/>
                  <a:pt x="4" y="22"/>
                  <a:pt x="6" y="22"/>
                </a:cubicBezTo>
                <a:cubicBezTo>
                  <a:pt x="10" y="22"/>
                  <a:pt x="12" y="19"/>
                  <a:pt x="12" y="17"/>
                </a:cubicBezTo>
                <a:cubicBezTo>
                  <a:pt x="11" y="14"/>
                  <a:pt x="8" y="13"/>
                  <a:pt x="5" y="13"/>
                </a:cubicBezTo>
                <a:cubicBezTo>
                  <a:pt x="4" y="13"/>
                  <a:pt x="4" y="13"/>
                  <a:pt x="4" y="13"/>
                </a:cubicBezTo>
                <a:cubicBezTo>
                  <a:pt x="4" y="10"/>
                  <a:pt x="4" y="10"/>
                  <a:pt x="4" y="10"/>
                </a:cubicBezTo>
                <a:cubicBezTo>
                  <a:pt x="5" y="10"/>
                  <a:pt x="5" y="10"/>
                  <a:pt x="5" y="10"/>
                </a:cubicBezTo>
                <a:cubicBezTo>
                  <a:pt x="8" y="10"/>
                  <a:pt x="11" y="9"/>
                  <a:pt x="11" y="6"/>
                </a:cubicBezTo>
                <a:cubicBezTo>
                  <a:pt x="11" y="4"/>
                  <a:pt x="9" y="2"/>
                  <a:pt x="6" y="2"/>
                </a:cubicBezTo>
                <a:cubicBezTo>
                  <a:pt x="5" y="2"/>
                  <a:pt x="3" y="3"/>
                  <a:pt x="2" y="4"/>
                </a:cubicBezTo>
                <a:cubicBezTo>
                  <a:pt x="1" y="2"/>
                  <a:pt x="1" y="2"/>
                  <a:pt x="1" y="2"/>
                </a:cubicBezTo>
                <a:cubicBezTo>
                  <a:pt x="2" y="1"/>
                  <a:pt x="5" y="0"/>
                  <a:pt x="7" y="0"/>
                </a:cubicBezTo>
                <a:cubicBezTo>
                  <a:pt x="12" y="0"/>
                  <a:pt x="14" y="3"/>
                  <a:pt x="14" y="6"/>
                </a:cubicBezTo>
                <a:cubicBezTo>
                  <a:pt x="14" y="8"/>
                  <a:pt x="12" y="10"/>
                  <a:pt x="10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2" y="12"/>
                  <a:pt x="15" y="14"/>
                  <a:pt x="15" y="17"/>
                </a:cubicBezTo>
                <a:cubicBezTo>
                  <a:pt x="15" y="21"/>
                  <a:pt x="12" y="25"/>
                  <a:pt x="6" y="25"/>
                </a:cubicBezTo>
                <a:cubicBezTo>
                  <a:pt x="3" y="25"/>
                  <a:pt x="1" y="24"/>
                  <a:pt x="0" y="23"/>
                </a:cubicBezTo>
                <a:lnTo>
                  <a:pt x="1" y="2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9" name="Freeform 1849"/>
          <p:cNvSpPr>
            <a:spLocks noEditPoints="1"/>
          </p:cNvSpPr>
          <p:nvPr/>
        </p:nvSpPr>
        <p:spPr bwMode="auto">
          <a:xfrm>
            <a:off x="3401488" y="4789619"/>
            <a:ext cx="208688" cy="271853"/>
          </a:xfrm>
          <a:custGeom>
            <a:avLst/>
            <a:gdLst>
              <a:gd name="T0" fmla="*/ 16 w 16"/>
              <a:gd name="T1" fmla="*/ 12 h 24"/>
              <a:gd name="T2" fmla="*/ 8 w 16"/>
              <a:gd name="T3" fmla="*/ 24 h 24"/>
              <a:gd name="T4" fmla="*/ 0 w 16"/>
              <a:gd name="T5" fmla="*/ 12 h 24"/>
              <a:gd name="T6" fmla="*/ 8 w 16"/>
              <a:gd name="T7" fmla="*/ 0 h 24"/>
              <a:gd name="T8" fmla="*/ 16 w 16"/>
              <a:gd name="T9" fmla="*/ 12 h 24"/>
              <a:gd name="T10" fmla="*/ 3 w 16"/>
              <a:gd name="T11" fmla="*/ 12 h 24"/>
              <a:gd name="T12" fmla="*/ 8 w 16"/>
              <a:gd name="T13" fmla="*/ 22 h 24"/>
              <a:gd name="T14" fmla="*/ 13 w 16"/>
              <a:gd name="T15" fmla="*/ 12 h 24"/>
              <a:gd name="T16" fmla="*/ 8 w 16"/>
              <a:gd name="T17" fmla="*/ 2 h 24"/>
              <a:gd name="T18" fmla="*/ 3 w 16"/>
              <a:gd name="T19" fmla="*/ 12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6" h="24">
                <a:moveTo>
                  <a:pt x="16" y="12"/>
                </a:moveTo>
                <a:cubicBezTo>
                  <a:pt x="16" y="20"/>
                  <a:pt x="13" y="24"/>
                  <a:pt x="8" y="24"/>
                </a:cubicBezTo>
                <a:cubicBezTo>
                  <a:pt x="3" y="24"/>
                  <a:pt x="0" y="20"/>
                  <a:pt x="0" y="12"/>
                </a:cubicBezTo>
                <a:cubicBezTo>
                  <a:pt x="0" y="4"/>
                  <a:pt x="3" y="0"/>
                  <a:pt x="8" y="0"/>
                </a:cubicBezTo>
                <a:cubicBezTo>
                  <a:pt x="13" y="0"/>
                  <a:pt x="16" y="4"/>
                  <a:pt x="16" y="12"/>
                </a:cubicBezTo>
                <a:close/>
                <a:moveTo>
                  <a:pt x="3" y="12"/>
                </a:moveTo>
                <a:cubicBezTo>
                  <a:pt x="3" y="18"/>
                  <a:pt x="5" y="22"/>
                  <a:pt x="8" y="22"/>
                </a:cubicBezTo>
                <a:cubicBezTo>
                  <a:pt x="11" y="22"/>
                  <a:pt x="13" y="18"/>
                  <a:pt x="13" y="12"/>
                </a:cubicBezTo>
                <a:cubicBezTo>
                  <a:pt x="13" y="6"/>
                  <a:pt x="11" y="2"/>
                  <a:pt x="8" y="2"/>
                </a:cubicBezTo>
                <a:cubicBezTo>
                  <a:pt x="5" y="2"/>
                  <a:pt x="3" y="6"/>
                  <a:pt x="3" y="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0" name="Freeform 1850"/>
          <p:cNvSpPr>
            <a:spLocks noEditPoints="1"/>
          </p:cNvSpPr>
          <p:nvPr/>
        </p:nvSpPr>
        <p:spPr bwMode="auto">
          <a:xfrm>
            <a:off x="3638375" y="4789619"/>
            <a:ext cx="225608" cy="271853"/>
          </a:xfrm>
          <a:custGeom>
            <a:avLst/>
            <a:gdLst>
              <a:gd name="T0" fmla="*/ 11 w 17"/>
              <a:gd name="T1" fmla="*/ 24 h 24"/>
              <a:gd name="T2" fmla="*/ 11 w 17"/>
              <a:gd name="T3" fmla="*/ 17 h 24"/>
              <a:gd name="T4" fmla="*/ 0 w 17"/>
              <a:gd name="T5" fmla="*/ 17 h 24"/>
              <a:gd name="T6" fmla="*/ 0 w 17"/>
              <a:gd name="T7" fmla="*/ 15 h 24"/>
              <a:gd name="T8" fmla="*/ 11 w 17"/>
              <a:gd name="T9" fmla="*/ 0 h 24"/>
              <a:gd name="T10" fmla="*/ 14 w 17"/>
              <a:gd name="T11" fmla="*/ 0 h 24"/>
              <a:gd name="T12" fmla="*/ 14 w 17"/>
              <a:gd name="T13" fmla="*/ 15 h 24"/>
              <a:gd name="T14" fmla="*/ 17 w 17"/>
              <a:gd name="T15" fmla="*/ 15 h 24"/>
              <a:gd name="T16" fmla="*/ 17 w 17"/>
              <a:gd name="T17" fmla="*/ 17 h 24"/>
              <a:gd name="T18" fmla="*/ 14 w 17"/>
              <a:gd name="T19" fmla="*/ 17 h 24"/>
              <a:gd name="T20" fmla="*/ 14 w 17"/>
              <a:gd name="T21" fmla="*/ 24 h 24"/>
              <a:gd name="T22" fmla="*/ 11 w 17"/>
              <a:gd name="T23" fmla="*/ 24 h 24"/>
              <a:gd name="T24" fmla="*/ 11 w 17"/>
              <a:gd name="T25" fmla="*/ 15 h 24"/>
              <a:gd name="T26" fmla="*/ 11 w 17"/>
              <a:gd name="T27" fmla="*/ 7 h 24"/>
              <a:gd name="T28" fmla="*/ 11 w 17"/>
              <a:gd name="T29" fmla="*/ 3 h 24"/>
              <a:gd name="T30" fmla="*/ 11 w 17"/>
              <a:gd name="T31" fmla="*/ 3 h 24"/>
              <a:gd name="T32" fmla="*/ 9 w 17"/>
              <a:gd name="T33" fmla="*/ 7 h 24"/>
              <a:gd name="T34" fmla="*/ 3 w 17"/>
              <a:gd name="T35" fmla="*/ 15 h 24"/>
              <a:gd name="T36" fmla="*/ 3 w 17"/>
              <a:gd name="T37" fmla="*/ 15 h 24"/>
              <a:gd name="T38" fmla="*/ 11 w 17"/>
              <a:gd name="T39" fmla="*/ 15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7" h="24">
                <a:moveTo>
                  <a:pt x="11" y="24"/>
                </a:moveTo>
                <a:cubicBezTo>
                  <a:pt x="11" y="17"/>
                  <a:pt x="11" y="17"/>
                  <a:pt x="11" y="17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15"/>
                  <a:pt x="0" y="15"/>
                  <a:pt x="0" y="15"/>
                </a:cubicBezTo>
                <a:cubicBezTo>
                  <a:pt x="11" y="0"/>
                  <a:pt x="11" y="0"/>
                  <a:pt x="11" y="0"/>
                </a:cubicBezTo>
                <a:cubicBezTo>
                  <a:pt x="14" y="0"/>
                  <a:pt x="14" y="0"/>
                  <a:pt x="14" y="0"/>
                </a:cubicBezTo>
                <a:cubicBezTo>
                  <a:pt x="14" y="15"/>
                  <a:pt x="14" y="15"/>
                  <a:pt x="14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7"/>
                  <a:pt x="17" y="17"/>
                  <a:pt x="17" y="17"/>
                </a:cubicBezTo>
                <a:cubicBezTo>
                  <a:pt x="14" y="17"/>
                  <a:pt x="14" y="17"/>
                  <a:pt x="14" y="17"/>
                </a:cubicBezTo>
                <a:cubicBezTo>
                  <a:pt x="14" y="24"/>
                  <a:pt x="14" y="24"/>
                  <a:pt x="14" y="24"/>
                </a:cubicBezTo>
                <a:lnTo>
                  <a:pt x="11" y="24"/>
                </a:lnTo>
                <a:close/>
                <a:moveTo>
                  <a:pt x="11" y="15"/>
                </a:moveTo>
                <a:cubicBezTo>
                  <a:pt x="11" y="7"/>
                  <a:pt x="11" y="7"/>
                  <a:pt x="11" y="7"/>
                </a:cubicBezTo>
                <a:cubicBezTo>
                  <a:pt x="11" y="6"/>
                  <a:pt x="11" y="4"/>
                  <a:pt x="11" y="3"/>
                </a:cubicBezTo>
                <a:cubicBezTo>
                  <a:pt x="11" y="3"/>
                  <a:pt x="11" y="3"/>
                  <a:pt x="11" y="3"/>
                </a:cubicBezTo>
                <a:cubicBezTo>
                  <a:pt x="10" y="5"/>
                  <a:pt x="10" y="6"/>
                  <a:pt x="9" y="7"/>
                </a:cubicBezTo>
                <a:cubicBezTo>
                  <a:pt x="3" y="15"/>
                  <a:pt x="3" y="15"/>
                  <a:pt x="3" y="15"/>
                </a:cubicBezTo>
                <a:cubicBezTo>
                  <a:pt x="3" y="15"/>
                  <a:pt x="3" y="15"/>
                  <a:pt x="3" y="15"/>
                </a:cubicBezTo>
                <a:lnTo>
                  <a:pt x="11" y="1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" name="TextBox 285"/>
          <p:cNvSpPr txBox="1"/>
          <p:nvPr/>
        </p:nvSpPr>
        <p:spPr>
          <a:xfrm>
            <a:off x="790085" y="425683"/>
            <a:ext cx="49693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</a:rPr>
              <a:t>TABLE OF CONTENT</a:t>
            </a:r>
            <a:endParaRPr lang="en-US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43600" y="6008914"/>
            <a:ext cx="435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4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56606" y="363682"/>
            <a:ext cx="11045537" cy="6047509"/>
            <a:chOff x="841664" y="363682"/>
            <a:chExt cx="10283537" cy="6047509"/>
          </a:xfrm>
        </p:grpSpPr>
        <p:pic>
          <p:nvPicPr>
            <p:cNvPr id="4" name="Picture 2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1664" y="5295168"/>
              <a:ext cx="10283537" cy="11160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Rectangle 27"/>
            <p:cNvSpPr>
              <a:spLocks noChangeArrowheads="1"/>
            </p:cNvSpPr>
            <p:nvPr/>
          </p:nvSpPr>
          <p:spPr bwMode="auto">
            <a:xfrm>
              <a:off x="893444" y="363682"/>
              <a:ext cx="10185156" cy="5642118"/>
            </a:xfrm>
            <a:prstGeom prst="rect">
              <a:avLst/>
            </a:prstGeom>
            <a:solidFill>
              <a:srgbClr val="F3F3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28"/>
            <p:cNvSpPr>
              <a:spLocks noChangeArrowheads="1"/>
            </p:cNvSpPr>
            <p:nvPr/>
          </p:nvSpPr>
          <p:spPr bwMode="auto">
            <a:xfrm>
              <a:off x="893444" y="363682"/>
              <a:ext cx="10185156" cy="5642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7" name="Picture 19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360" y="1222161"/>
              <a:ext cx="6674462" cy="281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195"/>
            <p:cNvSpPr>
              <a:spLocks noChangeArrowheads="1"/>
            </p:cNvSpPr>
            <p:nvPr/>
          </p:nvSpPr>
          <p:spPr bwMode="auto">
            <a:xfrm>
              <a:off x="877908" y="363682"/>
              <a:ext cx="10190333" cy="8584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196"/>
            <p:cNvSpPr>
              <a:spLocks noChangeArrowheads="1"/>
            </p:cNvSpPr>
            <p:nvPr/>
          </p:nvSpPr>
          <p:spPr bwMode="auto">
            <a:xfrm>
              <a:off x="877908" y="363682"/>
              <a:ext cx="10190333" cy="8584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218"/>
            <p:cNvSpPr>
              <a:spLocks noChangeArrowheads="1"/>
            </p:cNvSpPr>
            <p:nvPr/>
          </p:nvSpPr>
          <p:spPr bwMode="auto">
            <a:xfrm>
              <a:off x="7723247" y="740460"/>
              <a:ext cx="844018" cy="133541"/>
            </a:xfrm>
            <a:prstGeom prst="rect">
              <a:avLst/>
            </a:prstGeom>
            <a:solidFill>
              <a:srgbClr val="F15A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219"/>
            <p:cNvSpPr>
              <a:spLocks noChangeArrowheads="1"/>
            </p:cNvSpPr>
            <p:nvPr/>
          </p:nvSpPr>
          <p:spPr bwMode="auto">
            <a:xfrm>
              <a:off x="8567262" y="740460"/>
              <a:ext cx="833662" cy="133541"/>
            </a:xfrm>
            <a:prstGeom prst="rect">
              <a:avLst/>
            </a:prstGeom>
            <a:solidFill>
              <a:srgbClr val="CBDB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220"/>
            <p:cNvSpPr>
              <a:spLocks noChangeArrowheads="1"/>
            </p:cNvSpPr>
            <p:nvPr/>
          </p:nvSpPr>
          <p:spPr bwMode="auto">
            <a:xfrm>
              <a:off x="9400924" y="740460"/>
              <a:ext cx="833662" cy="133541"/>
            </a:xfrm>
            <a:prstGeom prst="rect">
              <a:avLst/>
            </a:prstGeom>
            <a:solidFill>
              <a:srgbClr val="20BC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221"/>
            <p:cNvSpPr>
              <a:spLocks noChangeArrowheads="1"/>
            </p:cNvSpPr>
            <p:nvPr/>
          </p:nvSpPr>
          <p:spPr bwMode="auto">
            <a:xfrm>
              <a:off x="10234582" y="740460"/>
              <a:ext cx="844018" cy="133541"/>
            </a:xfrm>
            <a:prstGeom prst="rect">
              <a:avLst/>
            </a:prstGeom>
            <a:solidFill>
              <a:srgbClr val="FDB8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1613"/>
            <p:cNvSpPr>
              <a:spLocks/>
            </p:cNvSpPr>
            <p:nvPr/>
          </p:nvSpPr>
          <p:spPr bwMode="auto">
            <a:xfrm>
              <a:off x="932198" y="842900"/>
              <a:ext cx="5312643" cy="314776"/>
            </a:xfrm>
            <a:custGeom>
              <a:avLst/>
              <a:gdLst>
                <a:gd name="T0" fmla="*/ 1026 w 1026"/>
                <a:gd name="T1" fmla="*/ 0 h 66"/>
                <a:gd name="T2" fmla="*/ 983 w 1026"/>
                <a:gd name="T3" fmla="*/ 66 h 66"/>
                <a:gd name="T4" fmla="*/ 818 w 1026"/>
                <a:gd name="T5" fmla="*/ 66 h 66"/>
                <a:gd name="T6" fmla="*/ 120 w 1026"/>
                <a:gd name="T7" fmla="*/ 66 h 66"/>
                <a:gd name="T8" fmla="*/ 0 w 1026"/>
                <a:gd name="T9" fmla="*/ 66 h 66"/>
                <a:gd name="T10" fmla="*/ 0 w 1026"/>
                <a:gd name="T11" fmla="*/ 66 h 66"/>
                <a:gd name="T12" fmla="*/ 123 w 1026"/>
                <a:gd name="T13" fmla="*/ 66 h 66"/>
                <a:gd name="T14" fmla="*/ 818 w 1026"/>
                <a:gd name="T15" fmla="*/ 66 h 66"/>
                <a:gd name="T16" fmla="*/ 986 w 1026"/>
                <a:gd name="T17" fmla="*/ 66 h 66"/>
                <a:gd name="T18" fmla="*/ 1026 w 1026"/>
                <a:gd name="T19" fmla="*/ 0 h 66"/>
                <a:gd name="T20" fmla="*/ 1026 w 1026"/>
                <a:gd name="T21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3" y="66"/>
                  </a:lnTo>
                  <a:lnTo>
                    <a:pt x="818" y="66"/>
                  </a:lnTo>
                  <a:lnTo>
                    <a:pt x="12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18" y="66"/>
                  </a:lnTo>
                  <a:lnTo>
                    <a:pt x="986" y="66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F3F3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1614"/>
            <p:cNvSpPr>
              <a:spLocks/>
            </p:cNvSpPr>
            <p:nvPr/>
          </p:nvSpPr>
          <p:spPr bwMode="auto">
            <a:xfrm>
              <a:off x="932198" y="842900"/>
              <a:ext cx="5312643" cy="314776"/>
            </a:xfrm>
            <a:custGeom>
              <a:avLst/>
              <a:gdLst>
                <a:gd name="T0" fmla="*/ 1026 w 1026"/>
                <a:gd name="T1" fmla="*/ 0 h 66"/>
                <a:gd name="T2" fmla="*/ 983 w 1026"/>
                <a:gd name="T3" fmla="*/ 66 h 66"/>
                <a:gd name="T4" fmla="*/ 818 w 1026"/>
                <a:gd name="T5" fmla="*/ 66 h 66"/>
                <a:gd name="T6" fmla="*/ 120 w 1026"/>
                <a:gd name="T7" fmla="*/ 66 h 66"/>
                <a:gd name="T8" fmla="*/ 0 w 1026"/>
                <a:gd name="T9" fmla="*/ 66 h 66"/>
                <a:gd name="T10" fmla="*/ 0 w 1026"/>
                <a:gd name="T11" fmla="*/ 66 h 66"/>
                <a:gd name="T12" fmla="*/ 123 w 1026"/>
                <a:gd name="T13" fmla="*/ 66 h 66"/>
                <a:gd name="T14" fmla="*/ 818 w 1026"/>
                <a:gd name="T15" fmla="*/ 66 h 66"/>
                <a:gd name="T16" fmla="*/ 986 w 1026"/>
                <a:gd name="T17" fmla="*/ 66 h 66"/>
                <a:gd name="T18" fmla="*/ 1026 w 1026"/>
                <a:gd name="T19" fmla="*/ 0 h 66"/>
                <a:gd name="T20" fmla="*/ 1026 w 1026"/>
                <a:gd name="T21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3" y="66"/>
                  </a:lnTo>
                  <a:lnTo>
                    <a:pt x="818" y="66"/>
                  </a:lnTo>
                  <a:lnTo>
                    <a:pt x="12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18" y="66"/>
                  </a:lnTo>
                  <a:lnTo>
                    <a:pt x="986" y="66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1615"/>
            <p:cNvSpPr>
              <a:spLocks/>
            </p:cNvSpPr>
            <p:nvPr/>
          </p:nvSpPr>
          <p:spPr bwMode="auto">
            <a:xfrm>
              <a:off x="932198" y="828591"/>
              <a:ext cx="5312643" cy="329085"/>
            </a:xfrm>
            <a:custGeom>
              <a:avLst/>
              <a:gdLst>
                <a:gd name="T0" fmla="*/ 1026 w 1026"/>
                <a:gd name="T1" fmla="*/ 0 h 69"/>
                <a:gd name="T2" fmla="*/ 983 w 1026"/>
                <a:gd name="T3" fmla="*/ 69 h 69"/>
                <a:gd name="T4" fmla="*/ 818 w 1026"/>
                <a:gd name="T5" fmla="*/ 69 h 69"/>
                <a:gd name="T6" fmla="*/ 120 w 1026"/>
                <a:gd name="T7" fmla="*/ 69 h 69"/>
                <a:gd name="T8" fmla="*/ 0 w 1026"/>
                <a:gd name="T9" fmla="*/ 69 h 69"/>
                <a:gd name="T10" fmla="*/ 0 w 1026"/>
                <a:gd name="T11" fmla="*/ 69 h 69"/>
                <a:gd name="T12" fmla="*/ 0 w 1026"/>
                <a:gd name="T13" fmla="*/ 69 h 69"/>
                <a:gd name="T14" fmla="*/ 120 w 1026"/>
                <a:gd name="T15" fmla="*/ 69 h 69"/>
                <a:gd name="T16" fmla="*/ 818 w 1026"/>
                <a:gd name="T17" fmla="*/ 69 h 69"/>
                <a:gd name="T18" fmla="*/ 983 w 1026"/>
                <a:gd name="T19" fmla="*/ 69 h 69"/>
                <a:gd name="T20" fmla="*/ 1026 w 1026"/>
                <a:gd name="T21" fmla="*/ 3 h 69"/>
                <a:gd name="T22" fmla="*/ 1026 w 1026"/>
                <a:gd name="T23" fmla="*/ 3 h 69"/>
                <a:gd name="T24" fmla="*/ 1026 w 1026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3" y="69"/>
                  </a:lnTo>
                  <a:lnTo>
                    <a:pt x="818" y="69"/>
                  </a:lnTo>
                  <a:lnTo>
                    <a:pt x="120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0" y="69"/>
                  </a:lnTo>
                  <a:lnTo>
                    <a:pt x="818" y="69"/>
                  </a:lnTo>
                  <a:lnTo>
                    <a:pt x="983" y="69"/>
                  </a:lnTo>
                  <a:lnTo>
                    <a:pt x="1026" y="3"/>
                  </a:lnTo>
                  <a:lnTo>
                    <a:pt x="1026" y="3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F1F1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1616"/>
            <p:cNvSpPr>
              <a:spLocks/>
            </p:cNvSpPr>
            <p:nvPr/>
          </p:nvSpPr>
          <p:spPr bwMode="auto">
            <a:xfrm>
              <a:off x="932198" y="828591"/>
              <a:ext cx="5312643" cy="329085"/>
            </a:xfrm>
            <a:custGeom>
              <a:avLst/>
              <a:gdLst>
                <a:gd name="T0" fmla="*/ 1026 w 1026"/>
                <a:gd name="T1" fmla="*/ 0 h 69"/>
                <a:gd name="T2" fmla="*/ 983 w 1026"/>
                <a:gd name="T3" fmla="*/ 69 h 69"/>
                <a:gd name="T4" fmla="*/ 818 w 1026"/>
                <a:gd name="T5" fmla="*/ 69 h 69"/>
                <a:gd name="T6" fmla="*/ 120 w 1026"/>
                <a:gd name="T7" fmla="*/ 69 h 69"/>
                <a:gd name="T8" fmla="*/ 0 w 1026"/>
                <a:gd name="T9" fmla="*/ 69 h 69"/>
                <a:gd name="T10" fmla="*/ 0 w 1026"/>
                <a:gd name="T11" fmla="*/ 69 h 69"/>
                <a:gd name="T12" fmla="*/ 0 w 1026"/>
                <a:gd name="T13" fmla="*/ 69 h 69"/>
                <a:gd name="T14" fmla="*/ 120 w 1026"/>
                <a:gd name="T15" fmla="*/ 69 h 69"/>
                <a:gd name="T16" fmla="*/ 818 w 1026"/>
                <a:gd name="T17" fmla="*/ 69 h 69"/>
                <a:gd name="T18" fmla="*/ 983 w 1026"/>
                <a:gd name="T19" fmla="*/ 69 h 69"/>
                <a:gd name="T20" fmla="*/ 1026 w 1026"/>
                <a:gd name="T21" fmla="*/ 3 h 69"/>
                <a:gd name="T22" fmla="*/ 1026 w 1026"/>
                <a:gd name="T23" fmla="*/ 3 h 69"/>
                <a:gd name="T24" fmla="*/ 1026 w 1026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3" y="69"/>
                  </a:lnTo>
                  <a:lnTo>
                    <a:pt x="818" y="69"/>
                  </a:lnTo>
                  <a:lnTo>
                    <a:pt x="120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0" y="69"/>
                  </a:lnTo>
                  <a:lnTo>
                    <a:pt x="818" y="69"/>
                  </a:lnTo>
                  <a:lnTo>
                    <a:pt x="983" y="69"/>
                  </a:lnTo>
                  <a:lnTo>
                    <a:pt x="1026" y="3"/>
                  </a:lnTo>
                  <a:lnTo>
                    <a:pt x="1026" y="3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617"/>
            <p:cNvSpPr>
              <a:spLocks/>
            </p:cNvSpPr>
            <p:nvPr/>
          </p:nvSpPr>
          <p:spPr bwMode="auto">
            <a:xfrm>
              <a:off x="916666" y="828591"/>
              <a:ext cx="5328179" cy="329085"/>
            </a:xfrm>
            <a:custGeom>
              <a:avLst/>
              <a:gdLst>
                <a:gd name="T0" fmla="*/ 1026 w 1029"/>
                <a:gd name="T1" fmla="*/ 0 h 69"/>
                <a:gd name="T2" fmla="*/ 986 w 1029"/>
                <a:gd name="T3" fmla="*/ 67 h 69"/>
                <a:gd name="T4" fmla="*/ 821 w 1029"/>
                <a:gd name="T5" fmla="*/ 67 h 69"/>
                <a:gd name="T6" fmla="*/ 123 w 1029"/>
                <a:gd name="T7" fmla="*/ 67 h 69"/>
                <a:gd name="T8" fmla="*/ 0 w 1029"/>
                <a:gd name="T9" fmla="*/ 67 h 69"/>
                <a:gd name="T10" fmla="*/ 0 w 1029"/>
                <a:gd name="T11" fmla="*/ 69 h 69"/>
                <a:gd name="T12" fmla="*/ 3 w 1029"/>
                <a:gd name="T13" fmla="*/ 69 h 69"/>
                <a:gd name="T14" fmla="*/ 123 w 1029"/>
                <a:gd name="T15" fmla="*/ 69 h 69"/>
                <a:gd name="T16" fmla="*/ 821 w 1029"/>
                <a:gd name="T17" fmla="*/ 69 h 69"/>
                <a:gd name="T18" fmla="*/ 986 w 1029"/>
                <a:gd name="T19" fmla="*/ 69 h 69"/>
                <a:gd name="T20" fmla="*/ 1029 w 1029"/>
                <a:gd name="T21" fmla="*/ 0 h 69"/>
                <a:gd name="T22" fmla="*/ 1029 w 1029"/>
                <a:gd name="T23" fmla="*/ 0 h 69"/>
                <a:gd name="T24" fmla="*/ 1026 w 1029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9" h="69">
                  <a:moveTo>
                    <a:pt x="1026" y="0"/>
                  </a:moveTo>
                  <a:lnTo>
                    <a:pt x="986" y="67"/>
                  </a:lnTo>
                  <a:lnTo>
                    <a:pt x="821" y="67"/>
                  </a:lnTo>
                  <a:lnTo>
                    <a:pt x="123" y="67"/>
                  </a:lnTo>
                  <a:lnTo>
                    <a:pt x="0" y="67"/>
                  </a:lnTo>
                  <a:lnTo>
                    <a:pt x="0" y="69"/>
                  </a:lnTo>
                  <a:lnTo>
                    <a:pt x="3" y="69"/>
                  </a:lnTo>
                  <a:lnTo>
                    <a:pt x="123" y="69"/>
                  </a:lnTo>
                  <a:lnTo>
                    <a:pt x="821" y="69"/>
                  </a:lnTo>
                  <a:lnTo>
                    <a:pt x="986" y="69"/>
                  </a:lnTo>
                  <a:lnTo>
                    <a:pt x="1029" y="0"/>
                  </a:lnTo>
                  <a:lnTo>
                    <a:pt x="1029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F0F0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618"/>
            <p:cNvSpPr>
              <a:spLocks/>
            </p:cNvSpPr>
            <p:nvPr/>
          </p:nvSpPr>
          <p:spPr bwMode="auto">
            <a:xfrm>
              <a:off x="916666" y="828591"/>
              <a:ext cx="5328179" cy="329085"/>
            </a:xfrm>
            <a:custGeom>
              <a:avLst/>
              <a:gdLst>
                <a:gd name="T0" fmla="*/ 1026 w 1029"/>
                <a:gd name="T1" fmla="*/ 0 h 69"/>
                <a:gd name="T2" fmla="*/ 986 w 1029"/>
                <a:gd name="T3" fmla="*/ 67 h 69"/>
                <a:gd name="T4" fmla="*/ 821 w 1029"/>
                <a:gd name="T5" fmla="*/ 67 h 69"/>
                <a:gd name="T6" fmla="*/ 123 w 1029"/>
                <a:gd name="T7" fmla="*/ 67 h 69"/>
                <a:gd name="T8" fmla="*/ 0 w 1029"/>
                <a:gd name="T9" fmla="*/ 67 h 69"/>
                <a:gd name="T10" fmla="*/ 0 w 1029"/>
                <a:gd name="T11" fmla="*/ 69 h 69"/>
                <a:gd name="T12" fmla="*/ 3 w 1029"/>
                <a:gd name="T13" fmla="*/ 69 h 69"/>
                <a:gd name="T14" fmla="*/ 123 w 1029"/>
                <a:gd name="T15" fmla="*/ 69 h 69"/>
                <a:gd name="T16" fmla="*/ 821 w 1029"/>
                <a:gd name="T17" fmla="*/ 69 h 69"/>
                <a:gd name="T18" fmla="*/ 986 w 1029"/>
                <a:gd name="T19" fmla="*/ 69 h 69"/>
                <a:gd name="T20" fmla="*/ 1029 w 1029"/>
                <a:gd name="T21" fmla="*/ 0 h 69"/>
                <a:gd name="T22" fmla="*/ 1029 w 1029"/>
                <a:gd name="T23" fmla="*/ 0 h 69"/>
                <a:gd name="T24" fmla="*/ 1026 w 1029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9" h="69">
                  <a:moveTo>
                    <a:pt x="1026" y="0"/>
                  </a:moveTo>
                  <a:lnTo>
                    <a:pt x="986" y="67"/>
                  </a:lnTo>
                  <a:lnTo>
                    <a:pt x="821" y="67"/>
                  </a:lnTo>
                  <a:lnTo>
                    <a:pt x="123" y="67"/>
                  </a:lnTo>
                  <a:lnTo>
                    <a:pt x="0" y="67"/>
                  </a:lnTo>
                  <a:lnTo>
                    <a:pt x="0" y="69"/>
                  </a:lnTo>
                  <a:lnTo>
                    <a:pt x="3" y="69"/>
                  </a:lnTo>
                  <a:lnTo>
                    <a:pt x="123" y="69"/>
                  </a:lnTo>
                  <a:lnTo>
                    <a:pt x="821" y="69"/>
                  </a:lnTo>
                  <a:lnTo>
                    <a:pt x="986" y="69"/>
                  </a:lnTo>
                  <a:lnTo>
                    <a:pt x="1029" y="0"/>
                  </a:lnTo>
                  <a:lnTo>
                    <a:pt x="1029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619"/>
            <p:cNvSpPr>
              <a:spLocks/>
            </p:cNvSpPr>
            <p:nvPr/>
          </p:nvSpPr>
          <p:spPr bwMode="auto">
            <a:xfrm>
              <a:off x="916666" y="828591"/>
              <a:ext cx="5312643" cy="319547"/>
            </a:xfrm>
            <a:custGeom>
              <a:avLst/>
              <a:gdLst>
                <a:gd name="T0" fmla="*/ 1026 w 1026"/>
                <a:gd name="T1" fmla="*/ 0 h 67"/>
                <a:gd name="T2" fmla="*/ 986 w 1026"/>
                <a:gd name="T3" fmla="*/ 67 h 67"/>
                <a:gd name="T4" fmla="*/ 821 w 1026"/>
                <a:gd name="T5" fmla="*/ 67 h 67"/>
                <a:gd name="T6" fmla="*/ 123 w 1026"/>
                <a:gd name="T7" fmla="*/ 67 h 67"/>
                <a:gd name="T8" fmla="*/ 0 w 1026"/>
                <a:gd name="T9" fmla="*/ 67 h 67"/>
                <a:gd name="T10" fmla="*/ 0 w 1026"/>
                <a:gd name="T11" fmla="*/ 67 h 67"/>
                <a:gd name="T12" fmla="*/ 0 w 1026"/>
                <a:gd name="T13" fmla="*/ 67 h 67"/>
                <a:gd name="T14" fmla="*/ 123 w 1026"/>
                <a:gd name="T15" fmla="*/ 67 h 67"/>
                <a:gd name="T16" fmla="*/ 821 w 1026"/>
                <a:gd name="T17" fmla="*/ 67 h 67"/>
                <a:gd name="T18" fmla="*/ 986 w 1026"/>
                <a:gd name="T19" fmla="*/ 67 h 67"/>
                <a:gd name="T20" fmla="*/ 1026 w 1026"/>
                <a:gd name="T21" fmla="*/ 0 h 67"/>
                <a:gd name="T22" fmla="*/ 1026 w 1026"/>
                <a:gd name="T23" fmla="*/ 0 h 67"/>
                <a:gd name="T24" fmla="*/ 1026 w 1026"/>
                <a:gd name="T25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7">
                  <a:moveTo>
                    <a:pt x="1026" y="0"/>
                  </a:moveTo>
                  <a:lnTo>
                    <a:pt x="986" y="67"/>
                  </a:lnTo>
                  <a:lnTo>
                    <a:pt x="821" y="67"/>
                  </a:lnTo>
                  <a:lnTo>
                    <a:pt x="123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123" y="67"/>
                  </a:lnTo>
                  <a:lnTo>
                    <a:pt x="821" y="67"/>
                  </a:lnTo>
                  <a:lnTo>
                    <a:pt x="986" y="67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EE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620"/>
            <p:cNvSpPr>
              <a:spLocks/>
            </p:cNvSpPr>
            <p:nvPr/>
          </p:nvSpPr>
          <p:spPr bwMode="auto">
            <a:xfrm>
              <a:off x="916666" y="828591"/>
              <a:ext cx="5312643" cy="319547"/>
            </a:xfrm>
            <a:custGeom>
              <a:avLst/>
              <a:gdLst>
                <a:gd name="T0" fmla="*/ 1026 w 1026"/>
                <a:gd name="T1" fmla="*/ 0 h 67"/>
                <a:gd name="T2" fmla="*/ 986 w 1026"/>
                <a:gd name="T3" fmla="*/ 67 h 67"/>
                <a:gd name="T4" fmla="*/ 821 w 1026"/>
                <a:gd name="T5" fmla="*/ 67 h 67"/>
                <a:gd name="T6" fmla="*/ 123 w 1026"/>
                <a:gd name="T7" fmla="*/ 67 h 67"/>
                <a:gd name="T8" fmla="*/ 0 w 1026"/>
                <a:gd name="T9" fmla="*/ 67 h 67"/>
                <a:gd name="T10" fmla="*/ 0 w 1026"/>
                <a:gd name="T11" fmla="*/ 67 h 67"/>
                <a:gd name="T12" fmla="*/ 0 w 1026"/>
                <a:gd name="T13" fmla="*/ 67 h 67"/>
                <a:gd name="T14" fmla="*/ 123 w 1026"/>
                <a:gd name="T15" fmla="*/ 67 h 67"/>
                <a:gd name="T16" fmla="*/ 821 w 1026"/>
                <a:gd name="T17" fmla="*/ 67 h 67"/>
                <a:gd name="T18" fmla="*/ 986 w 1026"/>
                <a:gd name="T19" fmla="*/ 67 h 67"/>
                <a:gd name="T20" fmla="*/ 1026 w 1026"/>
                <a:gd name="T21" fmla="*/ 0 h 67"/>
                <a:gd name="T22" fmla="*/ 1026 w 1026"/>
                <a:gd name="T23" fmla="*/ 0 h 67"/>
                <a:gd name="T24" fmla="*/ 1026 w 1026"/>
                <a:gd name="T25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7">
                  <a:moveTo>
                    <a:pt x="1026" y="0"/>
                  </a:moveTo>
                  <a:lnTo>
                    <a:pt x="986" y="67"/>
                  </a:lnTo>
                  <a:lnTo>
                    <a:pt x="821" y="67"/>
                  </a:lnTo>
                  <a:lnTo>
                    <a:pt x="123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123" y="67"/>
                  </a:lnTo>
                  <a:lnTo>
                    <a:pt x="821" y="67"/>
                  </a:lnTo>
                  <a:lnTo>
                    <a:pt x="986" y="67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621"/>
            <p:cNvSpPr>
              <a:spLocks/>
            </p:cNvSpPr>
            <p:nvPr/>
          </p:nvSpPr>
          <p:spPr bwMode="auto">
            <a:xfrm>
              <a:off x="916666" y="819052"/>
              <a:ext cx="5312643" cy="329085"/>
            </a:xfrm>
            <a:custGeom>
              <a:avLst/>
              <a:gdLst>
                <a:gd name="T0" fmla="*/ 1026 w 1026"/>
                <a:gd name="T1" fmla="*/ 0 h 69"/>
                <a:gd name="T2" fmla="*/ 986 w 1026"/>
                <a:gd name="T3" fmla="*/ 66 h 69"/>
                <a:gd name="T4" fmla="*/ 818 w 1026"/>
                <a:gd name="T5" fmla="*/ 66 h 69"/>
                <a:gd name="T6" fmla="*/ 818 w 1026"/>
                <a:gd name="T7" fmla="*/ 66 h 69"/>
                <a:gd name="T8" fmla="*/ 123 w 1026"/>
                <a:gd name="T9" fmla="*/ 66 h 69"/>
                <a:gd name="T10" fmla="*/ 0 w 1026"/>
                <a:gd name="T11" fmla="*/ 66 h 69"/>
                <a:gd name="T12" fmla="*/ 0 w 1026"/>
                <a:gd name="T13" fmla="*/ 69 h 69"/>
                <a:gd name="T14" fmla="*/ 0 w 1026"/>
                <a:gd name="T15" fmla="*/ 69 h 69"/>
                <a:gd name="T16" fmla="*/ 123 w 1026"/>
                <a:gd name="T17" fmla="*/ 69 h 69"/>
                <a:gd name="T18" fmla="*/ 821 w 1026"/>
                <a:gd name="T19" fmla="*/ 69 h 69"/>
                <a:gd name="T20" fmla="*/ 986 w 1026"/>
                <a:gd name="T21" fmla="*/ 69 h 69"/>
                <a:gd name="T22" fmla="*/ 1026 w 1026"/>
                <a:gd name="T23" fmla="*/ 2 h 69"/>
                <a:gd name="T24" fmla="*/ 1026 w 1026"/>
                <a:gd name="T25" fmla="*/ 2 h 69"/>
                <a:gd name="T26" fmla="*/ 1026 w 1026"/>
                <a:gd name="T27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6" y="66"/>
                  </a:lnTo>
                  <a:lnTo>
                    <a:pt x="818" y="66"/>
                  </a:lnTo>
                  <a:lnTo>
                    <a:pt x="818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21" y="69"/>
                  </a:lnTo>
                  <a:lnTo>
                    <a:pt x="986" y="69"/>
                  </a:lnTo>
                  <a:lnTo>
                    <a:pt x="1026" y="2"/>
                  </a:lnTo>
                  <a:lnTo>
                    <a:pt x="1026" y="2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CECE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622"/>
            <p:cNvSpPr>
              <a:spLocks/>
            </p:cNvSpPr>
            <p:nvPr/>
          </p:nvSpPr>
          <p:spPr bwMode="auto">
            <a:xfrm>
              <a:off x="916666" y="819052"/>
              <a:ext cx="5312643" cy="329085"/>
            </a:xfrm>
            <a:custGeom>
              <a:avLst/>
              <a:gdLst>
                <a:gd name="T0" fmla="*/ 1026 w 1026"/>
                <a:gd name="T1" fmla="*/ 0 h 69"/>
                <a:gd name="T2" fmla="*/ 986 w 1026"/>
                <a:gd name="T3" fmla="*/ 66 h 69"/>
                <a:gd name="T4" fmla="*/ 818 w 1026"/>
                <a:gd name="T5" fmla="*/ 66 h 69"/>
                <a:gd name="T6" fmla="*/ 818 w 1026"/>
                <a:gd name="T7" fmla="*/ 66 h 69"/>
                <a:gd name="T8" fmla="*/ 123 w 1026"/>
                <a:gd name="T9" fmla="*/ 66 h 69"/>
                <a:gd name="T10" fmla="*/ 0 w 1026"/>
                <a:gd name="T11" fmla="*/ 66 h 69"/>
                <a:gd name="T12" fmla="*/ 0 w 1026"/>
                <a:gd name="T13" fmla="*/ 69 h 69"/>
                <a:gd name="T14" fmla="*/ 0 w 1026"/>
                <a:gd name="T15" fmla="*/ 69 h 69"/>
                <a:gd name="T16" fmla="*/ 123 w 1026"/>
                <a:gd name="T17" fmla="*/ 69 h 69"/>
                <a:gd name="T18" fmla="*/ 821 w 1026"/>
                <a:gd name="T19" fmla="*/ 69 h 69"/>
                <a:gd name="T20" fmla="*/ 986 w 1026"/>
                <a:gd name="T21" fmla="*/ 69 h 69"/>
                <a:gd name="T22" fmla="*/ 1026 w 1026"/>
                <a:gd name="T23" fmla="*/ 2 h 69"/>
                <a:gd name="T24" fmla="*/ 1026 w 1026"/>
                <a:gd name="T25" fmla="*/ 2 h 69"/>
                <a:gd name="T26" fmla="*/ 1026 w 1026"/>
                <a:gd name="T27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6" y="66"/>
                  </a:lnTo>
                  <a:lnTo>
                    <a:pt x="818" y="66"/>
                  </a:lnTo>
                  <a:lnTo>
                    <a:pt x="818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21" y="69"/>
                  </a:lnTo>
                  <a:lnTo>
                    <a:pt x="986" y="69"/>
                  </a:lnTo>
                  <a:lnTo>
                    <a:pt x="1026" y="2"/>
                  </a:lnTo>
                  <a:lnTo>
                    <a:pt x="1026" y="2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623"/>
            <p:cNvSpPr>
              <a:spLocks/>
            </p:cNvSpPr>
            <p:nvPr/>
          </p:nvSpPr>
          <p:spPr bwMode="auto">
            <a:xfrm>
              <a:off x="916666" y="819052"/>
              <a:ext cx="5312643" cy="314776"/>
            </a:xfrm>
            <a:custGeom>
              <a:avLst/>
              <a:gdLst>
                <a:gd name="T0" fmla="*/ 1026 w 1026"/>
                <a:gd name="T1" fmla="*/ 0 h 66"/>
                <a:gd name="T2" fmla="*/ 984 w 1026"/>
                <a:gd name="T3" fmla="*/ 66 h 66"/>
                <a:gd name="T4" fmla="*/ 818 w 1026"/>
                <a:gd name="T5" fmla="*/ 66 h 66"/>
                <a:gd name="T6" fmla="*/ 818 w 1026"/>
                <a:gd name="T7" fmla="*/ 66 h 66"/>
                <a:gd name="T8" fmla="*/ 121 w 1026"/>
                <a:gd name="T9" fmla="*/ 66 h 66"/>
                <a:gd name="T10" fmla="*/ 121 w 1026"/>
                <a:gd name="T11" fmla="*/ 66 h 66"/>
                <a:gd name="T12" fmla="*/ 0 w 1026"/>
                <a:gd name="T13" fmla="*/ 66 h 66"/>
                <a:gd name="T14" fmla="*/ 0 w 1026"/>
                <a:gd name="T15" fmla="*/ 66 h 66"/>
                <a:gd name="T16" fmla="*/ 0 w 1026"/>
                <a:gd name="T17" fmla="*/ 66 h 66"/>
                <a:gd name="T18" fmla="*/ 123 w 1026"/>
                <a:gd name="T19" fmla="*/ 66 h 66"/>
                <a:gd name="T20" fmla="*/ 818 w 1026"/>
                <a:gd name="T21" fmla="*/ 66 h 66"/>
                <a:gd name="T22" fmla="*/ 818 w 1026"/>
                <a:gd name="T23" fmla="*/ 66 h 66"/>
                <a:gd name="T24" fmla="*/ 986 w 1026"/>
                <a:gd name="T25" fmla="*/ 66 h 66"/>
                <a:gd name="T26" fmla="*/ 1026 w 1026"/>
                <a:gd name="T27" fmla="*/ 0 h 66"/>
                <a:gd name="T28" fmla="*/ 1026 w 1026"/>
                <a:gd name="T29" fmla="*/ 0 h 66"/>
                <a:gd name="T30" fmla="*/ 1026 w 1026"/>
                <a:gd name="T31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4" y="66"/>
                  </a:lnTo>
                  <a:lnTo>
                    <a:pt x="818" y="66"/>
                  </a:lnTo>
                  <a:lnTo>
                    <a:pt x="818" y="66"/>
                  </a:lnTo>
                  <a:lnTo>
                    <a:pt x="121" y="66"/>
                  </a:lnTo>
                  <a:lnTo>
                    <a:pt x="121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18" y="66"/>
                  </a:lnTo>
                  <a:lnTo>
                    <a:pt x="818" y="66"/>
                  </a:lnTo>
                  <a:lnTo>
                    <a:pt x="986" y="66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BEA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624"/>
            <p:cNvSpPr>
              <a:spLocks/>
            </p:cNvSpPr>
            <p:nvPr/>
          </p:nvSpPr>
          <p:spPr bwMode="auto">
            <a:xfrm>
              <a:off x="916666" y="819052"/>
              <a:ext cx="5312643" cy="314776"/>
            </a:xfrm>
            <a:custGeom>
              <a:avLst/>
              <a:gdLst>
                <a:gd name="T0" fmla="*/ 1026 w 1026"/>
                <a:gd name="T1" fmla="*/ 0 h 66"/>
                <a:gd name="T2" fmla="*/ 984 w 1026"/>
                <a:gd name="T3" fmla="*/ 66 h 66"/>
                <a:gd name="T4" fmla="*/ 818 w 1026"/>
                <a:gd name="T5" fmla="*/ 66 h 66"/>
                <a:gd name="T6" fmla="*/ 818 w 1026"/>
                <a:gd name="T7" fmla="*/ 66 h 66"/>
                <a:gd name="T8" fmla="*/ 121 w 1026"/>
                <a:gd name="T9" fmla="*/ 66 h 66"/>
                <a:gd name="T10" fmla="*/ 121 w 1026"/>
                <a:gd name="T11" fmla="*/ 66 h 66"/>
                <a:gd name="T12" fmla="*/ 0 w 1026"/>
                <a:gd name="T13" fmla="*/ 66 h 66"/>
                <a:gd name="T14" fmla="*/ 0 w 1026"/>
                <a:gd name="T15" fmla="*/ 66 h 66"/>
                <a:gd name="T16" fmla="*/ 0 w 1026"/>
                <a:gd name="T17" fmla="*/ 66 h 66"/>
                <a:gd name="T18" fmla="*/ 123 w 1026"/>
                <a:gd name="T19" fmla="*/ 66 h 66"/>
                <a:gd name="T20" fmla="*/ 818 w 1026"/>
                <a:gd name="T21" fmla="*/ 66 h 66"/>
                <a:gd name="T22" fmla="*/ 818 w 1026"/>
                <a:gd name="T23" fmla="*/ 66 h 66"/>
                <a:gd name="T24" fmla="*/ 986 w 1026"/>
                <a:gd name="T25" fmla="*/ 66 h 66"/>
                <a:gd name="T26" fmla="*/ 1026 w 1026"/>
                <a:gd name="T27" fmla="*/ 0 h 66"/>
                <a:gd name="T28" fmla="*/ 1026 w 1026"/>
                <a:gd name="T29" fmla="*/ 0 h 66"/>
                <a:gd name="T30" fmla="*/ 1026 w 1026"/>
                <a:gd name="T31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4" y="66"/>
                  </a:lnTo>
                  <a:lnTo>
                    <a:pt x="818" y="66"/>
                  </a:lnTo>
                  <a:lnTo>
                    <a:pt x="818" y="66"/>
                  </a:lnTo>
                  <a:lnTo>
                    <a:pt x="121" y="66"/>
                  </a:lnTo>
                  <a:lnTo>
                    <a:pt x="121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18" y="66"/>
                  </a:lnTo>
                  <a:lnTo>
                    <a:pt x="818" y="66"/>
                  </a:lnTo>
                  <a:lnTo>
                    <a:pt x="986" y="66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625"/>
            <p:cNvSpPr>
              <a:spLocks/>
            </p:cNvSpPr>
            <p:nvPr/>
          </p:nvSpPr>
          <p:spPr bwMode="auto">
            <a:xfrm>
              <a:off x="916666" y="809514"/>
              <a:ext cx="5312643" cy="324314"/>
            </a:xfrm>
            <a:custGeom>
              <a:avLst/>
              <a:gdLst>
                <a:gd name="T0" fmla="*/ 1026 w 1026"/>
                <a:gd name="T1" fmla="*/ 0 h 68"/>
                <a:gd name="T2" fmla="*/ 984 w 1026"/>
                <a:gd name="T3" fmla="*/ 68 h 68"/>
                <a:gd name="T4" fmla="*/ 818 w 1026"/>
                <a:gd name="T5" fmla="*/ 68 h 68"/>
                <a:gd name="T6" fmla="*/ 121 w 1026"/>
                <a:gd name="T7" fmla="*/ 68 h 68"/>
                <a:gd name="T8" fmla="*/ 0 w 1026"/>
                <a:gd name="T9" fmla="*/ 68 h 68"/>
                <a:gd name="T10" fmla="*/ 0 w 1026"/>
                <a:gd name="T11" fmla="*/ 68 h 68"/>
                <a:gd name="T12" fmla="*/ 0 w 1026"/>
                <a:gd name="T13" fmla="*/ 68 h 68"/>
                <a:gd name="T14" fmla="*/ 121 w 1026"/>
                <a:gd name="T15" fmla="*/ 68 h 68"/>
                <a:gd name="T16" fmla="*/ 121 w 1026"/>
                <a:gd name="T17" fmla="*/ 68 h 68"/>
                <a:gd name="T18" fmla="*/ 818 w 1026"/>
                <a:gd name="T19" fmla="*/ 68 h 68"/>
                <a:gd name="T20" fmla="*/ 818 w 1026"/>
                <a:gd name="T21" fmla="*/ 68 h 68"/>
                <a:gd name="T22" fmla="*/ 984 w 1026"/>
                <a:gd name="T23" fmla="*/ 68 h 68"/>
                <a:gd name="T24" fmla="*/ 1026 w 1026"/>
                <a:gd name="T25" fmla="*/ 2 h 68"/>
                <a:gd name="T26" fmla="*/ 1026 w 1026"/>
                <a:gd name="T27" fmla="*/ 2 h 68"/>
                <a:gd name="T28" fmla="*/ 1026 w 1026"/>
                <a:gd name="T2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6" h="68">
                  <a:moveTo>
                    <a:pt x="1026" y="0"/>
                  </a:moveTo>
                  <a:lnTo>
                    <a:pt x="984" y="68"/>
                  </a:lnTo>
                  <a:lnTo>
                    <a:pt x="818" y="68"/>
                  </a:lnTo>
                  <a:lnTo>
                    <a:pt x="121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21" y="68"/>
                  </a:lnTo>
                  <a:lnTo>
                    <a:pt x="121" y="68"/>
                  </a:lnTo>
                  <a:lnTo>
                    <a:pt x="818" y="68"/>
                  </a:lnTo>
                  <a:lnTo>
                    <a:pt x="818" y="68"/>
                  </a:lnTo>
                  <a:lnTo>
                    <a:pt x="984" y="68"/>
                  </a:lnTo>
                  <a:lnTo>
                    <a:pt x="1026" y="2"/>
                  </a:lnTo>
                  <a:lnTo>
                    <a:pt x="1026" y="2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9E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626"/>
            <p:cNvSpPr>
              <a:spLocks/>
            </p:cNvSpPr>
            <p:nvPr/>
          </p:nvSpPr>
          <p:spPr bwMode="auto">
            <a:xfrm>
              <a:off x="916666" y="809514"/>
              <a:ext cx="5312643" cy="324314"/>
            </a:xfrm>
            <a:custGeom>
              <a:avLst/>
              <a:gdLst>
                <a:gd name="T0" fmla="*/ 1026 w 1026"/>
                <a:gd name="T1" fmla="*/ 0 h 68"/>
                <a:gd name="T2" fmla="*/ 984 w 1026"/>
                <a:gd name="T3" fmla="*/ 68 h 68"/>
                <a:gd name="T4" fmla="*/ 818 w 1026"/>
                <a:gd name="T5" fmla="*/ 68 h 68"/>
                <a:gd name="T6" fmla="*/ 121 w 1026"/>
                <a:gd name="T7" fmla="*/ 68 h 68"/>
                <a:gd name="T8" fmla="*/ 0 w 1026"/>
                <a:gd name="T9" fmla="*/ 68 h 68"/>
                <a:gd name="T10" fmla="*/ 0 w 1026"/>
                <a:gd name="T11" fmla="*/ 68 h 68"/>
                <a:gd name="T12" fmla="*/ 0 w 1026"/>
                <a:gd name="T13" fmla="*/ 68 h 68"/>
                <a:gd name="T14" fmla="*/ 121 w 1026"/>
                <a:gd name="T15" fmla="*/ 68 h 68"/>
                <a:gd name="T16" fmla="*/ 121 w 1026"/>
                <a:gd name="T17" fmla="*/ 68 h 68"/>
                <a:gd name="T18" fmla="*/ 818 w 1026"/>
                <a:gd name="T19" fmla="*/ 68 h 68"/>
                <a:gd name="T20" fmla="*/ 818 w 1026"/>
                <a:gd name="T21" fmla="*/ 68 h 68"/>
                <a:gd name="T22" fmla="*/ 984 w 1026"/>
                <a:gd name="T23" fmla="*/ 68 h 68"/>
                <a:gd name="T24" fmla="*/ 1026 w 1026"/>
                <a:gd name="T25" fmla="*/ 2 h 68"/>
                <a:gd name="T26" fmla="*/ 1026 w 1026"/>
                <a:gd name="T27" fmla="*/ 2 h 68"/>
                <a:gd name="T28" fmla="*/ 1026 w 1026"/>
                <a:gd name="T2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6" h="68">
                  <a:moveTo>
                    <a:pt x="1026" y="0"/>
                  </a:moveTo>
                  <a:lnTo>
                    <a:pt x="984" y="68"/>
                  </a:lnTo>
                  <a:lnTo>
                    <a:pt x="818" y="68"/>
                  </a:lnTo>
                  <a:lnTo>
                    <a:pt x="121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21" y="68"/>
                  </a:lnTo>
                  <a:lnTo>
                    <a:pt x="121" y="68"/>
                  </a:lnTo>
                  <a:lnTo>
                    <a:pt x="818" y="68"/>
                  </a:lnTo>
                  <a:lnTo>
                    <a:pt x="818" y="68"/>
                  </a:lnTo>
                  <a:lnTo>
                    <a:pt x="984" y="68"/>
                  </a:lnTo>
                  <a:lnTo>
                    <a:pt x="1026" y="2"/>
                  </a:lnTo>
                  <a:lnTo>
                    <a:pt x="1026" y="2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627"/>
            <p:cNvSpPr>
              <a:spLocks/>
            </p:cNvSpPr>
            <p:nvPr/>
          </p:nvSpPr>
          <p:spPr bwMode="auto">
            <a:xfrm>
              <a:off x="906310" y="809514"/>
              <a:ext cx="5322999" cy="324314"/>
            </a:xfrm>
            <a:custGeom>
              <a:avLst/>
              <a:gdLst>
                <a:gd name="T0" fmla="*/ 1026 w 1028"/>
                <a:gd name="T1" fmla="*/ 0 h 68"/>
                <a:gd name="T2" fmla="*/ 986 w 1028"/>
                <a:gd name="T3" fmla="*/ 66 h 68"/>
                <a:gd name="T4" fmla="*/ 820 w 1028"/>
                <a:gd name="T5" fmla="*/ 66 h 68"/>
                <a:gd name="T6" fmla="*/ 123 w 1028"/>
                <a:gd name="T7" fmla="*/ 66 h 68"/>
                <a:gd name="T8" fmla="*/ 0 w 1028"/>
                <a:gd name="T9" fmla="*/ 66 h 68"/>
                <a:gd name="T10" fmla="*/ 0 w 1028"/>
                <a:gd name="T11" fmla="*/ 68 h 68"/>
                <a:gd name="T12" fmla="*/ 2 w 1028"/>
                <a:gd name="T13" fmla="*/ 68 h 68"/>
                <a:gd name="T14" fmla="*/ 123 w 1028"/>
                <a:gd name="T15" fmla="*/ 68 h 68"/>
                <a:gd name="T16" fmla="*/ 820 w 1028"/>
                <a:gd name="T17" fmla="*/ 68 h 68"/>
                <a:gd name="T18" fmla="*/ 986 w 1028"/>
                <a:gd name="T19" fmla="*/ 68 h 68"/>
                <a:gd name="T20" fmla="*/ 1028 w 1028"/>
                <a:gd name="T21" fmla="*/ 0 h 68"/>
                <a:gd name="T22" fmla="*/ 1028 w 1028"/>
                <a:gd name="T23" fmla="*/ 0 h 68"/>
                <a:gd name="T24" fmla="*/ 1026 w 1028"/>
                <a:gd name="T2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8" h="68">
                  <a:moveTo>
                    <a:pt x="1026" y="0"/>
                  </a:moveTo>
                  <a:lnTo>
                    <a:pt x="986" y="66"/>
                  </a:lnTo>
                  <a:lnTo>
                    <a:pt x="820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8"/>
                  </a:lnTo>
                  <a:lnTo>
                    <a:pt x="2" y="68"/>
                  </a:lnTo>
                  <a:lnTo>
                    <a:pt x="123" y="68"/>
                  </a:lnTo>
                  <a:lnTo>
                    <a:pt x="820" y="68"/>
                  </a:lnTo>
                  <a:lnTo>
                    <a:pt x="986" y="68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7E7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628"/>
            <p:cNvSpPr>
              <a:spLocks/>
            </p:cNvSpPr>
            <p:nvPr/>
          </p:nvSpPr>
          <p:spPr bwMode="auto">
            <a:xfrm>
              <a:off x="906310" y="809514"/>
              <a:ext cx="5322999" cy="324314"/>
            </a:xfrm>
            <a:custGeom>
              <a:avLst/>
              <a:gdLst>
                <a:gd name="T0" fmla="*/ 1026 w 1028"/>
                <a:gd name="T1" fmla="*/ 0 h 68"/>
                <a:gd name="T2" fmla="*/ 986 w 1028"/>
                <a:gd name="T3" fmla="*/ 66 h 68"/>
                <a:gd name="T4" fmla="*/ 820 w 1028"/>
                <a:gd name="T5" fmla="*/ 66 h 68"/>
                <a:gd name="T6" fmla="*/ 123 w 1028"/>
                <a:gd name="T7" fmla="*/ 66 h 68"/>
                <a:gd name="T8" fmla="*/ 0 w 1028"/>
                <a:gd name="T9" fmla="*/ 66 h 68"/>
                <a:gd name="T10" fmla="*/ 0 w 1028"/>
                <a:gd name="T11" fmla="*/ 68 h 68"/>
                <a:gd name="T12" fmla="*/ 2 w 1028"/>
                <a:gd name="T13" fmla="*/ 68 h 68"/>
                <a:gd name="T14" fmla="*/ 123 w 1028"/>
                <a:gd name="T15" fmla="*/ 68 h 68"/>
                <a:gd name="T16" fmla="*/ 820 w 1028"/>
                <a:gd name="T17" fmla="*/ 68 h 68"/>
                <a:gd name="T18" fmla="*/ 986 w 1028"/>
                <a:gd name="T19" fmla="*/ 68 h 68"/>
                <a:gd name="T20" fmla="*/ 1028 w 1028"/>
                <a:gd name="T21" fmla="*/ 0 h 68"/>
                <a:gd name="T22" fmla="*/ 1028 w 1028"/>
                <a:gd name="T23" fmla="*/ 0 h 68"/>
                <a:gd name="T24" fmla="*/ 1026 w 1028"/>
                <a:gd name="T2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8" h="68">
                  <a:moveTo>
                    <a:pt x="1026" y="0"/>
                  </a:moveTo>
                  <a:lnTo>
                    <a:pt x="986" y="66"/>
                  </a:lnTo>
                  <a:lnTo>
                    <a:pt x="820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8"/>
                  </a:lnTo>
                  <a:lnTo>
                    <a:pt x="2" y="68"/>
                  </a:lnTo>
                  <a:lnTo>
                    <a:pt x="123" y="68"/>
                  </a:lnTo>
                  <a:lnTo>
                    <a:pt x="820" y="68"/>
                  </a:lnTo>
                  <a:lnTo>
                    <a:pt x="986" y="68"/>
                  </a:lnTo>
                  <a:lnTo>
                    <a:pt x="1028" y="0"/>
                  </a:lnTo>
                  <a:lnTo>
                    <a:pt x="1028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629"/>
            <p:cNvSpPr>
              <a:spLocks/>
            </p:cNvSpPr>
            <p:nvPr/>
          </p:nvSpPr>
          <p:spPr bwMode="auto">
            <a:xfrm>
              <a:off x="906310" y="809514"/>
              <a:ext cx="5312643" cy="314776"/>
            </a:xfrm>
            <a:custGeom>
              <a:avLst/>
              <a:gdLst>
                <a:gd name="T0" fmla="*/ 1026 w 1026"/>
                <a:gd name="T1" fmla="*/ 0 h 66"/>
                <a:gd name="T2" fmla="*/ 986 w 1026"/>
                <a:gd name="T3" fmla="*/ 66 h 66"/>
                <a:gd name="T4" fmla="*/ 820 w 1026"/>
                <a:gd name="T5" fmla="*/ 66 h 66"/>
                <a:gd name="T6" fmla="*/ 820 w 1026"/>
                <a:gd name="T7" fmla="*/ 66 h 66"/>
                <a:gd name="T8" fmla="*/ 123 w 1026"/>
                <a:gd name="T9" fmla="*/ 66 h 66"/>
                <a:gd name="T10" fmla="*/ 123 w 1026"/>
                <a:gd name="T11" fmla="*/ 66 h 66"/>
                <a:gd name="T12" fmla="*/ 0 w 1026"/>
                <a:gd name="T13" fmla="*/ 66 h 66"/>
                <a:gd name="T14" fmla="*/ 0 w 1026"/>
                <a:gd name="T15" fmla="*/ 66 h 66"/>
                <a:gd name="T16" fmla="*/ 0 w 1026"/>
                <a:gd name="T17" fmla="*/ 66 h 66"/>
                <a:gd name="T18" fmla="*/ 123 w 1026"/>
                <a:gd name="T19" fmla="*/ 66 h 66"/>
                <a:gd name="T20" fmla="*/ 820 w 1026"/>
                <a:gd name="T21" fmla="*/ 66 h 66"/>
                <a:gd name="T22" fmla="*/ 986 w 1026"/>
                <a:gd name="T23" fmla="*/ 66 h 66"/>
                <a:gd name="T24" fmla="*/ 1026 w 1026"/>
                <a:gd name="T25" fmla="*/ 0 h 66"/>
                <a:gd name="T26" fmla="*/ 1026 w 1026"/>
                <a:gd name="T27" fmla="*/ 0 h 66"/>
                <a:gd name="T28" fmla="*/ 1026 w 1026"/>
                <a:gd name="T2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6" y="66"/>
                  </a:lnTo>
                  <a:lnTo>
                    <a:pt x="820" y="66"/>
                  </a:lnTo>
                  <a:lnTo>
                    <a:pt x="820" y="66"/>
                  </a:lnTo>
                  <a:lnTo>
                    <a:pt x="123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20" y="66"/>
                  </a:lnTo>
                  <a:lnTo>
                    <a:pt x="986" y="66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5E5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630"/>
            <p:cNvSpPr>
              <a:spLocks/>
            </p:cNvSpPr>
            <p:nvPr/>
          </p:nvSpPr>
          <p:spPr bwMode="auto">
            <a:xfrm>
              <a:off x="906310" y="809514"/>
              <a:ext cx="5312643" cy="314776"/>
            </a:xfrm>
            <a:custGeom>
              <a:avLst/>
              <a:gdLst>
                <a:gd name="T0" fmla="*/ 1026 w 1026"/>
                <a:gd name="T1" fmla="*/ 0 h 66"/>
                <a:gd name="T2" fmla="*/ 986 w 1026"/>
                <a:gd name="T3" fmla="*/ 66 h 66"/>
                <a:gd name="T4" fmla="*/ 820 w 1026"/>
                <a:gd name="T5" fmla="*/ 66 h 66"/>
                <a:gd name="T6" fmla="*/ 820 w 1026"/>
                <a:gd name="T7" fmla="*/ 66 h 66"/>
                <a:gd name="T8" fmla="*/ 123 w 1026"/>
                <a:gd name="T9" fmla="*/ 66 h 66"/>
                <a:gd name="T10" fmla="*/ 123 w 1026"/>
                <a:gd name="T11" fmla="*/ 66 h 66"/>
                <a:gd name="T12" fmla="*/ 0 w 1026"/>
                <a:gd name="T13" fmla="*/ 66 h 66"/>
                <a:gd name="T14" fmla="*/ 0 w 1026"/>
                <a:gd name="T15" fmla="*/ 66 h 66"/>
                <a:gd name="T16" fmla="*/ 0 w 1026"/>
                <a:gd name="T17" fmla="*/ 66 h 66"/>
                <a:gd name="T18" fmla="*/ 123 w 1026"/>
                <a:gd name="T19" fmla="*/ 66 h 66"/>
                <a:gd name="T20" fmla="*/ 820 w 1026"/>
                <a:gd name="T21" fmla="*/ 66 h 66"/>
                <a:gd name="T22" fmla="*/ 986 w 1026"/>
                <a:gd name="T23" fmla="*/ 66 h 66"/>
                <a:gd name="T24" fmla="*/ 1026 w 1026"/>
                <a:gd name="T25" fmla="*/ 0 h 66"/>
                <a:gd name="T26" fmla="*/ 1026 w 1026"/>
                <a:gd name="T27" fmla="*/ 0 h 66"/>
                <a:gd name="T28" fmla="*/ 1026 w 1026"/>
                <a:gd name="T2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6" y="66"/>
                  </a:lnTo>
                  <a:lnTo>
                    <a:pt x="820" y="66"/>
                  </a:lnTo>
                  <a:lnTo>
                    <a:pt x="820" y="66"/>
                  </a:lnTo>
                  <a:lnTo>
                    <a:pt x="123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20" y="66"/>
                  </a:lnTo>
                  <a:lnTo>
                    <a:pt x="986" y="66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631"/>
            <p:cNvSpPr>
              <a:spLocks/>
            </p:cNvSpPr>
            <p:nvPr/>
          </p:nvSpPr>
          <p:spPr bwMode="auto">
            <a:xfrm>
              <a:off x="906310" y="795207"/>
              <a:ext cx="5312643" cy="329085"/>
            </a:xfrm>
            <a:custGeom>
              <a:avLst/>
              <a:gdLst>
                <a:gd name="T0" fmla="*/ 1026 w 1026"/>
                <a:gd name="T1" fmla="*/ 0 h 69"/>
                <a:gd name="T2" fmla="*/ 986 w 1026"/>
                <a:gd name="T3" fmla="*/ 67 h 69"/>
                <a:gd name="T4" fmla="*/ 818 w 1026"/>
                <a:gd name="T5" fmla="*/ 67 h 69"/>
                <a:gd name="T6" fmla="*/ 123 w 1026"/>
                <a:gd name="T7" fmla="*/ 67 h 69"/>
                <a:gd name="T8" fmla="*/ 0 w 1026"/>
                <a:gd name="T9" fmla="*/ 67 h 69"/>
                <a:gd name="T10" fmla="*/ 0 w 1026"/>
                <a:gd name="T11" fmla="*/ 69 h 69"/>
                <a:gd name="T12" fmla="*/ 0 w 1026"/>
                <a:gd name="T13" fmla="*/ 69 h 69"/>
                <a:gd name="T14" fmla="*/ 123 w 1026"/>
                <a:gd name="T15" fmla="*/ 69 h 69"/>
                <a:gd name="T16" fmla="*/ 123 w 1026"/>
                <a:gd name="T17" fmla="*/ 69 h 69"/>
                <a:gd name="T18" fmla="*/ 820 w 1026"/>
                <a:gd name="T19" fmla="*/ 69 h 69"/>
                <a:gd name="T20" fmla="*/ 820 w 1026"/>
                <a:gd name="T21" fmla="*/ 69 h 69"/>
                <a:gd name="T22" fmla="*/ 986 w 1026"/>
                <a:gd name="T23" fmla="*/ 69 h 69"/>
                <a:gd name="T24" fmla="*/ 1026 w 1026"/>
                <a:gd name="T25" fmla="*/ 3 h 69"/>
                <a:gd name="T26" fmla="*/ 1026 w 1026"/>
                <a:gd name="T27" fmla="*/ 3 h 69"/>
                <a:gd name="T28" fmla="*/ 1026 w 1026"/>
                <a:gd name="T29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6" y="67"/>
                  </a:lnTo>
                  <a:lnTo>
                    <a:pt x="818" y="67"/>
                  </a:lnTo>
                  <a:lnTo>
                    <a:pt x="123" y="67"/>
                  </a:lnTo>
                  <a:lnTo>
                    <a:pt x="0" y="67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123" y="69"/>
                  </a:lnTo>
                  <a:lnTo>
                    <a:pt x="820" y="69"/>
                  </a:lnTo>
                  <a:lnTo>
                    <a:pt x="820" y="69"/>
                  </a:lnTo>
                  <a:lnTo>
                    <a:pt x="986" y="69"/>
                  </a:lnTo>
                  <a:lnTo>
                    <a:pt x="1026" y="3"/>
                  </a:lnTo>
                  <a:lnTo>
                    <a:pt x="1026" y="3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4E4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632"/>
            <p:cNvSpPr>
              <a:spLocks/>
            </p:cNvSpPr>
            <p:nvPr/>
          </p:nvSpPr>
          <p:spPr bwMode="auto">
            <a:xfrm>
              <a:off x="906310" y="795207"/>
              <a:ext cx="5312643" cy="329085"/>
            </a:xfrm>
            <a:custGeom>
              <a:avLst/>
              <a:gdLst>
                <a:gd name="T0" fmla="*/ 1026 w 1026"/>
                <a:gd name="T1" fmla="*/ 0 h 69"/>
                <a:gd name="T2" fmla="*/ 986 w 1026"/>
                <a:gd name="T3" fmla="*/ 67 h 69"/>
                <a:gd name="T4" fmla="*/ 818 w 1026"/>
                <a:gd name="T5" fmla="*/ 67 h 69"/>
                <a:gd name="T6" fmla="*/ 123 w 1026"/>
                <a:gd name="T7" fmla="*/ 67 h 69"/>
                <a:gd name="T8" fmla="*/ 0 w 1026"/>
                <a:gd name="T9" fmla="*/ 67 h 69"/>
                <a:gd name="T10" fmla="*/ 0 w 1026"/>
                <a:gd name="T11" fmla="*/ 69 h 69"/>
                <a:gd name="T12" fmla="*/ 0 w 1026"/>
                <a:gd name="T13" fmla="*/ 69 h 69"/>
                <a:gd name="T14" fmla="*/ 123 w 1026"/>
                <a:gd name="T15" fmla="*/ 69 h 69"/>
                <a:gd name="T16" fmla="*/ 123 w 1026"/>
                <a:gd name="T17" fmla="*/ 69 h 69"/>
                <a:gd name="T18" fmla="*/ 820 w 1026"/>
                <a:gd name="T19" fmla="*/ 69 h 69"/>
                <a:gd name="T20" fmla="*/ 820 w 1026"/>
                <a:gd name="T21" fmla="*/ 69 h 69"/>
                <a:gd name="T22" fmla="*/ 986 w 1026"/>
                <a:gd name="T23" fmla="*/ 69 h 69"/>
                <a:gd name="T24" fmla="*/ 1026 w 1026"/>
                <a:gd name="T25" fmla="*/ 3 h 69"/>
                <a:gd name="T26" fmla="*/ 1026 w 1026"/>
                <a:gd name="T27" fmla="*/ 3 h 69"/>
                <a:gd name="T28" fmla="*/ 1026 w 1026"/>
                <a:gd name="T29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6" y="67"/>
                  </a:lnTo>
                  <a:lnTo>
                    <a:pt x="818" y="67"/>
                  </a:lnTo>
                  <a:lnTo>
                    <a:pt x="123" y="67"/>
                  </a:lnTo>
                  <a:lnTo>
                    <a:pt x="0" y="67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123" y="69"/>
                  </a:lnTo>
                  <a:lnTo>
                    <a:pt x="820" y="69"/>
                  </a:lnTo>
                  <a:lnTo>
                    <a:pt x="820" y="69"/>
                  </a:lnTo>
                  <a:lnTo>
                    <a:pt x="986" y="69"/>
                  </a:lnTo>
                  <a:lnTo>
                    <a:pt x="1026" y="3"/>
                  </a:lnTo>
                  <a:lnTo>
                    <a:pt x="1026" y="3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633"/>
            <p:cNvSpPr>
              <a:spLocks/>
            </p:cNvSpPr>
            <p:nvPr/>
          </p:nvSpPr>
          <p:spPr bwMode="auto">
            <a:xfrm>
              <a:off x="906310" y="795207"/>
              <a:ext cx="5312643" cy="319547"/>
            </a:xfrm>
            <a:custGeom>
              <a:avLst/>
              <a:gdLst>
                <a:gd name="T0" fmla="*/ 1026 w 1026"/>
                <a:gd name="T1" fmla="*/ 0 h 67"/>
                <a:gd name="T2" fmla="*/ 984 w 1026"/>
                <a:gd name="T3" fmla="*/ 67 h 67"/>
                <a:gd name="T4" fmla="*/ 818 w 1026"/>
                <a:gd name="T5" fmla="*/ 67 h 67"/>
                <a:gd name="T6" fmla="*/ 123 w 1026"/>
                <a:gd name="T7" fmla="*/ 67 h 67"/>
                <a:gd name="T8" fmla="*/ 0 w 1026"/>
                <a:gd name="T9" fmla="*/ 67 h 67"/>
                <a:gd name="T10" fmla="*/ 0 w 1026"/>
                <a:gd name="T11" fmla="*/ 67 h 67"/>
                <a:gd name="T12" fmla="*/ 0 w 1026"/>
                <a:gd name="T13" fmla="*/ 67 h 67"/>
                <a:gd name="T14" fmla="*/ 123 w 1026"/>
                <a:gd name="T15" fmla="*/ 67 h 67"/>
                <a:gd name="T16" fmla="*/ 818 w 1026"/>
                <a:gd name="T17" fmla="*/ 67 h 67"/>
                <a:gd name="T18" fmla="*/ 986 w 1026"/>
                <a:gd name="T19" fmla="*/ 67 h 67"/>
                <a:gd name="T20" fmla="*/ 1026 w 1026"/>
                <a:gd name="T21" fmla="*/ 0 h 67"/>
                <a:gd name="T22" fmla="*/ 1026 w 1026"/>
                <a:gd name="T23" fmla="*/ 0 h 67"/>
                <a:gd name="T24" fmla="*/ 1026 w 1026"/>
                <a:gd name="T25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7">
                  <a:moveTo>
                    <a:pt x="1026" y="0"/>
                  </a:moveTo>
                  <a:lnTo>
                    <a:pt x="984" y="67"/>
                  </a:lnTo>
                  <a:lnTo>
                    <a:pt x="818" y="67"/>
                  </a:lnTo>
                  <a:lnTo>
                    <a:pt x="123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123" y="67"/>
                  </a:lnTo>
                  <a:lnTo>
                    <a:pt x="818" y="67"/>
                  </a:lnTo>
                  <a:lnTo>
                    <a:pt x="986" y="67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2E2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634"/>
            <p:cNvSpPr>
              <a:spLocks/>
            </p:cNvSpPr>
            <p:nvPr/>
          </p:nvSpPr>
          <p:spPr bwMode="auto">
            <a:xfrm>
              <a:off x="906310" y="795207"/>
              <a:ext cx="5312643" cy="319547"/>
            </a:xfrm>
            <a:custGeom>
              <a:avLst/>
              <a:gdLst>
                <a:gd name="T0" fmla="*/ 1026 w 1026"/>
                <a:gd name="T1" fmla="*/ 0 h 67"/>
                <a:gd name="T2" fmla="*/ 984 w 1026"/>
                <a:gd name="T3" fmla="*/ 67 h 67"/>
                <a:gd name="T4" fmla="*/ 818 w 1026"/>
                <a:gd name="T5" fmla="*/ 67 h 67"/>
                <a:gd name="T6" fmla="*/ 123 w 1026"/>
                <a:gd name="T7" fmla="*/ 67 h 67"/>
                <a:gd name="T8" fmla="*/ 0 w 1026"/>
                <a:gd name="T9" fmla="*/ 67 h 67"/>
                <a:gd name="T10" fmla="*/ 0 w 1026"/>
                <a:gd name="T11" fmla="*/ 67 h 67"/>
                <a:gd name="T12" fmla="*/ 0 w 1026"/>
                <a:gd name="T13" fmla="*/ 67 h 67"/>
                <a:gd name="T14" fmla="*/ 123 w 1026"/>
                <a:gd name="T15" fmla="*/ 67 h 67"/>
                <a:gd name="T16" fmla="*/ 818 w 1026"/>
                <a:gd name="T17" fmla="*/ 67 h 67"/>
                <a:gd name="T18" fmla="*/ 986 w 1026"/>
                <a:gd name="T19" fmla="*/ 67 h 67"/>
                <a:gd name="T20" fmla="*/ 1026 w 1026"/>
                <a:gd name="T21" fmla="*/ 0 h 67"/>
                <a:gd name="T22" fmla="*/ 1026 w 1026"/>
                <a:gd name="T23" fmla="*/ 0 h 67"/>
                <a:gd name="T24" fmla="*/ 1026 w 1026"/>
                <a:gd name="T25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7">
                  <a:moveTo>
                    <a:pt x="1026" y="0"/>
                  </a:moveTo>
                  <a:lnTo>
                    <a:pt x="984" y="67"/>
                  </a:lnTo>
                  <a:lnTo>
                    <a:pt x="818" y="67"/>
                  </a:lnTo>
                  <a:lnTo>
                    <a:pt x="123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123" y="67"/>
                  </a:lnTo>
                  <a:lnTo>
                    <a:pt x="818" y="67"/>
                  </a:lnTo>
                  <a:lnTo>
                    <a:pt x="986" y="67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635"/>
            <p:cNvSpPr>
              <a:spLocks/>
            </p:cNvSpPr>
            <p:nvPr/>
          </p:nvSpPr>
          <p:spPr bwMode="auto">
            <a:xfrm>
              <a:off x="906310" y="785668"/>
              <a:ext cx="5312643" cy="329085"/>
            </a:xfrm>
            <a:custGeom>
              <a:avLst/>
              <a:gdLst>
                <a:gd name="T0" fmla="*/ 1026 w 1026"/>
                <a:gd name="T1" fmla="*/ 0 h 69"/>
                <a:gd name="T2" fmla="*/ 984 w 1026"/>
                <a:gd name="T3" fmla="*/ 69 h 69"/>
                <a:gd name="T4" fmla="*/ 818 w 1026"/>
                <a:gd name="T5" fmla="*/ 69 h 69"/>
                <a:gd name="T6" fmla="*/ 120 w 1026"/>
                <a:gd name="T7" fmla="*/ 69 h 69"/>
                <a:gd name="T8" fmla="*/ 0 w 1026"/>
                <a:gd name="T9" fmla="*/ 69 h 69"/>
                <a:gd name="T10" fmla="*/ 0 w 1026"/>
                <a:gd name="T11" fmla="*/ 69 h 69"/>
                <a:gd name="T12" fmla="*/ 0 w 1026"/>
                <a:gd name="T13" fmla="*/ 69 h 69"/>
                <a:gd name="T14" fmla="*/ 123 w 1026"/>
                <a:gd name="T15" fmla="*/ 69 h 69"/>
                <a:gd name="T16" fmla="*/ 818 w 1026"/>
                <a:gd name="T17" fmla="*/ 69 h 69"/>
                <a:gd name="T18" fmla="*/ 984 w 1026"/>
                <a:gd name="T19" fmla="*/ 69 h 69"/>
                <a:gd name="T20" fmla="*/ 1026 w 1026"/>
                <a:gd name="T21" fmla="*/ 2 h 69"/>
                <a:gd name="T22" fmla="*/ 1026 w 1026"/>
                <a:gd name="T23" fmla="*/ 2 h 69"/>
                <a:gd name="T24" fmla="*/ 1026 w 1026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4" y="69"/>
                  </a:lnTo>
                  <a:lnTo>
                    <a:pt x="818" y="69"/>
                  </a:lnTo>
                  <a:lnTo>
                    <a:pt x="120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18" y="69"/>
                  </a:lnTo>
                  <a:lnTo>
                    <a:pt x="984" y="69"/>
                  </a:lnTo>
                  <a:lnTo>
                    <a:pt x="1026" y="2"/>
                  </a:lnTo>
                  <a:lnTo>
                    <a:pt x="1026" y="2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0E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636"/>
            <p:cNvSpPr>
              <a:spLocks/>
            </p:cNvSpPr>
            <p:nvPr/>
          </p:nvSpPr>
          <p:spPr bwMode="auto">
            <a:xfrm>
              <a:off x="906310" y="785668"/>
              <a:ext cx="5312643" cy="329085"/>
            </a:xfrm>
            <a:custGeom>
              <a:avLst/>
              <a:gdLst>
                <a:gd name="T0" fmla="*/ 1026 w 1026"/>
                <a:gd name="T1" fmla="*/ 0 h 69"/>
                <a:gd name="T2" fmla="*/ 984 w 1026"/>
                <a:gd name="T3" fmla="*/ 69 h 69"/>
                <a:gd name="T4" fmla="*/ 818 w 1026"/>
                <a:gd name="T5" fmla="*/ 69 h 69"/>
                <a:gd name="T6" fmla="*/ 120 w 1026"/>
                <a:gd name="T7" fmla="*/ 69 h 69"/>
                <a:gd name="T8" fmla="*/ 0 w 1026"/>
                <a:gd name="T9" fmla="*/ 69 h 69"/>
                <a:gd name="T10" fmla="*/ 0 w 1026"/>
                <a:gd name="T11" fmla="*/ 69 h 69"/>
                <a:gd name="T12" fmla="*/ 0 w 1026"/>
                <a:gd name="T13" fmla="*/ 69 h 69"/>
                <a:gd name="T14" fmla="*/ 123 w 1026"/>
                <a:gd name="T15" fmla="*/ 69 h 69"/>
                <a:gd name="T16" fmla="*/ 818 w 1026"/>
                <a:gd name="T17" fmla="*/ 69 h 69"/>
                <a:gd name="T18" fmla="*/ 984 w 1026"/>
                <a:gd name="T19" fmla="*/ 69 h 69"/>
                <a:gd name="T20" fmla="*/ 1026 w 1026"/>
                <a:gd name="T21" fmla="*/ 2 h 69"/>
                <a:gd name="T22" fmla="*/ 1026 w 1026"/>
                <a:gd name="T23" fmla="*/ 2 h 69"/>
                <a:gd name="T24" fmla="*/ 1026 w 1026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4" y="69"/>
                  </a:lnTo>
                  <a:lnTo>
                    <a:pt x="818" y="69"/>
                  </a:lnTo>
                  <a:lnTo>
                    <a:pt x="120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18" y="69"/>
                  </a:lnTo>
                  <a:lnTo>
                    <a:pt x="984" y="69"/>
                  </a:lnTo>
                  <a:lnTo>
                    <a:pt x="1026" y="2"/>
                  </a:lnTo>
                  <a:lnTo>
                    <a:pt x="1026" y="2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637"/>
            <p:cNvSpPr>
              <a:spLocks/>
            </p:cNvSpPr>
            <p:nvPr/>
          </p:nvSpPr>
          <p:spPr bwMode="auto">
            <a:xfrm>
              <a:off x="890774" y="785668"/>
              <a:ext cx="5328179" cy="329085"/>
            </a:xfrm>
            <a:custGeom>
              <a:avLst/>
              <a:gdLst>
                <a:gd name="T0" fmla="*/ 1027 w 1029"/>
                <a:gd name="T1" fmla="*/ 0 h 69"/>
                <a:gd name="T2" fmla="*/ 987 w 1029"/>
                <a:gd name="T3" fmla="*/ 66 h 69"/>
                <a:gd name="T4" fmla="*/ 821 w 1029"/>
                <a:gd name="T5" fmla="*/ 66 h 69"/>
                <a:gd name="T6" fmla="*/ 123 w 1029"/>
                <a:gd name="T7" fmla="*/ 66 h 69"/>
                <a:gd name="T8" fmla="*/ 123 w 1029"/>
                <a:gd name="T9" fmla="*/ 66 h 69"/>
                <a:gd name="T10" fmla="*/ 0 w 1029"/>
                <a:gd name="T11" fmla="*/ 66 h 69"/>
                <a:gd name="T12" fmla="*/ 0 w 1029"/>
                <a:gd name="T13" fmla="*/ 69 h 69"/>
                <a:gd name="T14" fmla="*/ 3 w 1029"/>
                <a:gd name="T15" fmla="*/ 69 h 69"/>
                <a:gd name="T16" fmla="*/ 123 w 1029"/>
                <a:gd name="T17" fmla="*/ 69 h 69"/>
                <a:gd name="T18" fmla="*/ 821 w 1029"/>
                <a:gd name="T19" fmla="*/ 69 h 69"/>
                <a:gd name="T20" fmla="*/ 987 w 1029"/>
                <a:gd name="T21" fmla="*/ 69 h 69"/>
                <a:gd name="T22" fmla="*/ 1029 w 1029"/>
                <a:gd name="T23" fmla="*/ 0 h 69"/>
                <a:gd name="T24" fmla="*/ 1029 w 1029"/>
                <a:gd name="T25" fmla="*/ 0 h 69"/>
                <a:gd name="T26" fmla="*/ 1027 w 1029"/>
                <a:gd name="T27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9" h="69">
                  <a:moveTo>
                    <a:pt x="1027" y="0"/>
                  </a:moveTo>
                  <a:lnTo>
                    <a:pt x="987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9"/>
                  </a:lnTo>
                  <a:lnTo>
                    <a:pt x="3" y="69"/>
                  </a:lnTo>
                  <a:lnTo>
                    <a:pt x="123" y="69"/>
                  </a:lnTo>
                  <a:lnTo>
                    <a:pt x="821" y="69"/>
                  </a:lnTo>
                  <a:lnTo>
                    <a:pt x="987" y="69"/>
                  </a:lnTo>
                  <a:lnTo>
                    <a:pt x="1029" y="0"/>
                  </a:lnTo>
                  <a:lnTo>
                    <a:pt x="1029" y="0"/>
                  </a:lnTo>
                  <a:lnTo>
                    <a:pt x="1027" y="0"/>
                  </a:lnTo>
                  <a:close/>
                </a:path>
              </a:pathLst>
            </a:custGeom>
            <a:solidFill>
              <a:srgbClr val="DFDF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638"/>
            <p:cNvSpPr>
              <a:spLocks/>
            </p:cNvSpPr>
            <p:nvPr/>
          </p:nvSpPr>
          <p:spPr bwMode="auto">
            <a:xfrm>
              <a:off x="890774" y="785668"/>
              <a:ext cx="5328179" cy="329085"/>
            </a:xfrm>
            <a:custGeom>
              <a:avLst/>
              <a:gdLst>
                <a:gd name="T0" fmla="*/ 1027 w 1029"/>
                <a:gd name="T1" fmla="*/ 0 h 69"/>
                <a:gd name="T2" fmla="*/ 987 w 1029"/>
                <a:gd name="T3" fmla="*/ 66 h 69"/>
                <a:gd name="T4" fmla="*/ 821 w 1029"/>
                <a:gd name="T5" fmla="*/ 66 h 69"/>
                <a:gd name="T6" fmla="*/ 123 w 1029"/>
                <a:gd name="T7" fmla="*/ 66 h 69"/>
                <a:gd name="T8" fmla="*/ 123 w 1029"/>
                <a:gd name="T9" fmla="*/ 66 h 69"/>
                <a:gd name="T10" fmla="*/ 0 w 1029"/>
                <a:gd name="T11" fmla="*/ 66 h 69"/>
                <a:gd name="T12" fmla="*/ 0 w 1029"/>
                <a:gd name="T13" fmla="*/ 69 h 69"/>
                <a:gd name="T14" fmla="*/ 3 w 1029"/>
                <a:gd name="T15" fmla="*/ 69 h 69"/>
                <a:gd name="T16" fmla="*/ 123 w 1029"/>
                <a:gd name="T17" fmla="*/ 69 h 69"/>
                <a:gd name="T18" fmla="*/ 821 w 1029"/>
                <a:gd name="T19" fmla="*/ 69 h 69"/>
                <a:gd name="T20" fmla="*/ 987 w 1029"/>
                <a:gd name="T21" fmla="*/ 69 h 69"/>
                <a:gd name="T22" fmla="*/ 1029 w 1029"/>
                <a:gd name="T23" fmla="*/ 0 h 69"/>
                <a:gd name="T24" fmla="*/ 1029 w 1029"/>
                <a:gd name="T25" fmla="*/ 0 h 69"/>
                <a:gd name="T26" fmla="*/ 1027 w 1029"/>
                <a:gd name="T27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9" h="69">
                  <a:moveTo>
                    <a:pt x="1027" y="0"/>
                  </a:moveTo>
                  <a:lnTo>
                    <a:pt x="987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9"/>
                  </a:lnTo>
                  <a:lnTo>
                    <a:pt x="3" y="69"/>
                  </a:lnTo>
                  <a:lnTo>
                    <a:pt x="123" y="69"/>
                  </a:lnTo>
                  <a:lnTo>
                    <a:pt x="821" y="69"/>
                  </a:lnTo>
                  <a:lnTo>
                    <a:pt x="987" y="69"/>
                  </a:lnTo>
                  <a:lnTo>
                    <a:pt x="1029" y="0"/>
                  </a:lnTo>
                  <a:lnTo>
                    <a:pt x="1029" y="0"/>
                  </a:lnTo>
                  <a:lnTo>
                    <a:pt x="102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639"/>
            <p:cNvSpPr>
              <a:spLocks/>
            </p:cNvSpPr>
            <p:nvPr/>
          </p:nvSpPr>
          <p:spPr bwMode="auto">
            <a:xfrm>
              <a:off x="890774" y="785668"/>
              <a:ext cx="5317823" cy="314776"/>
            </a:xfrm>
            <a:custGeom>
              <a:avLst/>
              <a:gdLst>
                <a:gd name="T0" fmla="*/ 1027 w 1027"/>
                <a:gd name="T1" fmla="*/ 0 h 66"/>
                <a:gd name="T2" fmla="*/ 987 w 1027"/>
                <a:gd name="T3" fmla="*/ 66 h 66"/>
                <a:gd name="T4" fmla="*/ 821 w 1027"/>
                <a:gd name="T5" fmla="*/ 66 h 66"/>
                <a:gd name="T6" fmla="*/ 123 w 1027"/>
                <a:gd name="T7" fmla="*/ 66 h 66"/>
                <a:gd name="T8" fmla="*/ 0 w 1027"/>
                <a:gd name="T9" fmla="*/ 66 h 66"/>
                <a:gd name="T10" fmla="*/ 0 w 1027"/>
                <a:gd name="T11" fmla="*/ 66 h 66"/>
                <a:gd name="T12" fmla="*/ 0 w 1027"/>
                <a:gd name="T13" fmla="*/ 66 h 66"/>
                <a:gd name="T14" fmla="*/ 123 w 1027"/>
                <a:gd name="T15" fmla="*/ 66 h 66"/>
                <a:gd name="T16" fmla="*/ 123 w 1027"/>
                <a:gd name="T17" fmla="*/ 66 h 66"/>
                <a:gd name="T18" fmla="*/ 821 w 1027"/>
                <a:gd name="T19" fmla="*/ 66 h 66"/>
                <a:gd name="T20" fmla="*/ 987 w 1027"/>
                <a:gd name="T21" fmla="*/ 66 h 66"/>
                <a:gd name="T22" fmla="*/ 1027 w 1027"/>
                <a:gd name="T23" fmla="*/ 0 h 66"/>
                <a:gd name="T24" fmla="*/ 1027 w 1027"/>
                <a:gd name="T25" fmla="*/ 0 h 66"/>
                <a:gd name="T26" fmla="*/ 1027 w 1027"/>
                <a:gd name="T27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7" h="66">
                  <a:moveTo>
                    <a:pt x="1027" y="0"/>
                  </a:moveTo>
                  <a:lnTo>
                    <a:pt x="987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123" y="66"/>
                  </a:lnTo>
                  <a:lnTo>
                    <a:pt x="821" y="66"/>
                  </a:lnTo>
                  <a:lnTo>
                    <a:pt x="987" y="66"/>
                  </a:lnTo>
                  <a:lnTo>
                    <a:pt x="1027" y="0"/>
                  </a:lnTo>
                  <a:lnTo>
                    <a:pt x="1027" y="0"/>
                  </a:lnTo>
                  <a:lnTo>
                    <a:pt x="1027" y="0"/>
                  </a:lnTo>
                  <a:close/>
                </a:path>
              </a:pathLst>
            </a:custGeom>
            <a:solidFill>
              <a:srgbClr val="DDDD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640"/>
            <p:cNvSpPr>
              <a:spLocks/>
            </p:cNvSpPr>
            <p:nvPr/>
          </p:nvSpPr>
          <p:spPr bwMode="auto">
            <a:xfrm>
              <a:off x="890774" y="785668"/>
              <a:ext cx="5317823" cy="314776"/>
            </a:xfrm>
            <a:custGeom>
              <a:avLst/>
              <a:gdLst>
                <a:gd name="T0" fmla="*/ 1027 w 1027"/>
                <a:gd name="T1" fmla="*/ 0 h 66"/>
                <a:gd name="T2" fmla="*/ 987 w 1027"/>
                <a:gd name="T3" fmla="*/ 66 h 66"/>
                <a:gd name="T4" fmla="*/ 821 w 1027"/>
                <a:gd name="T5" fmla="*/ 66 h 66"/>
                <a:gd name="T6" fmla="*/ 123 w 1027"/>
                <a:gd name="T7" fmla="*/ 66 h 66"/>
                <a:gd name="T8" fmla="*/ 0 w 1027"/>
                <a:gd name="T9" fmla="*/ 66 h 66"/>
                <a:gd name="T10" fmla="*/ 0 w 1027"/>
                <a:gd name="T11" fmla="*/ 66 h 66"/>
                <a:gd name="T12" fmla="*/ 0 w 1027"/>
                <a:gd name="T13" fmla="*/ 66 h 66"/>
                <a:gd name="T14" fmla="*/ 123 w 1027"/>
                <a:gd name="T15" fmla="*/ 66 h 66"/>
                <a:gd name="T16" fmla="*/ 123 w 1027"/>
                <a:gd name="T17" fmla="*/ 66 h 66"/>
                <a:gd name="T18" fmla="*/ 821 w 1027"/>
                <a:gd name="T19" fmla="*/ 66 h 66"/>
                <a:gd name="T20" fmla="*/ 987 w 1027"/>
                <a:gd name="T21" fmla="*/ 66 h 66"/>
                <a:gd name="T22" fmla="*/ 1027 w 1027"/>
                <a:gd name="T23" fmla="*/ 0 h 66"/>
                <a:gd name="T24" fmla="*/ 1027 w 1027"/>
                <a:gd name="T25" fmla="*/ 0 h 66"/>
                <a:gd name="T26" fmla="*/ 1027 w 1027"/>
                <a:gd name="T27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7" h="66">
                  <a:moveTo>
                    <a:pt x="1027" y="0"/>
                  </a:moveTo>
                  <a:lnTo>
                    <a:pt x="987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123" y="66"/>
                  </a:lnTo>
                  <a:lnTo>
                    <a:pt x="821" y="66"/>
                  </a:lnTo>
                  <a:lnTo>
                    <a:pt x="987" y="66"/>
                  </a:lnTo>
                  <a:lnTo>
                    <a:pt x="1027" y="0"/>
                  </a:lnTo>
                  <a:lnTo>
                    <a:pt x="1027" y="0"/>
                  </a:lnTo>
                  <a:lnTo>
                    <a:pt x="102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641"/>
            <p:cNvSpPr>
              <a:spLocks/>
            </p:cNvSpPr>
            <p:nvPr/>
          </p:nvSpPr>
          <p:spPr bwMode="auto">
            <a:xfrm>
              <a:off x="890774" y="776130"/>
              <a:ext cx="5317823" cy="324314"/>
            </a:xfrm>
            <a:custGeom>
              <a:avLst/>
              <a:gdLst>
                <a:gd name="T0" fmla="*/ 1027 w 1027"/>
                <a:gd name="T1" fmla="*/ 0 h 68"/>
                <a:gd name="T2" fmla="*/ 987 w 1027"/>
                <a:gd name="T3" fmla="*/ 68 h 68"/>
                <a:gd name="T4" fmla="*/ 819 w 1027"/>
                <a:gd name="T5" fmla="*/ 68 h 68"/>
                <a:gd name="T6" fmla="*/ 123 w 1027"/>
                <a:gd name="T7" fmla="*/ 68 h 68"/>
                <a:gd name="T8" fmla="*/ 0 w 1027"/>
                <a:gd name="T9" fmla="*/ 68 h 68"/>
                <a:gd name="T10" fmla="*/ 0 w 1027"/>
                <a:gd name="T11" fmla="*/ 68 h 68"/>
                <a:gd name="T12" fmla="*/ 0 w 1027"/>
                <a:gd name="T13" fmla="*/ 68 h 68"/>
                <a:gd name="T14" fmla="*/ 123 w 1027"/>
                <a:gd name="T15" fmla="*/ 68 h 68"/>
                <a:gd name="T16" fmla="*/ 821 w 1027"/>
                <a:gd name="T17" fmla="*/ 68 h 68"/>
                <a:gd name="T18" fmla="*/ 987 w 1027"/>
                <a:gd name="T19" fmla="*/ 68 h 68"/>
                <a:gd name="T20" fmla="*/ 1027 w 1027"/>
                <a:gd name="T21" fmla="*/ 2 h 68"/>
                <a:gd name="T22" fmla="*/ 1027 w 1027"/>
                <a:gd name="T23" fmla="*/ 2 h 68"/>
                <a:gd name="T24" fmla="*/ 1027 w 1027"/>
                <a:gd name="T2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7" h="68">
                  <a:moveTo>
                    <a:pt x="1027" y="0"/>
                  </a:moveTo>
                  <a:lnTo>
                    <a:pt x="987" y="68"/>
                  </a:lnTo>
                  <a:lnTo>
                    <a:pt x="819" y="68"/>
                  </a:lnTo>
                  <a:lnTo>
                    <a:pt x="123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23" y="68"/>
                  </a:lnTo>
                  <a:lnTo>
                    <a:pt x="821" y="68"/>
                  </a:lnTo>
                  <a:lnTo>
                    <a:pt x="987" y="68"/>
                  </a:lnTo>
                  <a:lnTo>
                    <a:pt x="1027" y="2"/>
                  </a:lnTo>
                  <a:lnTo>
                    <a:pt x="1027" y="2"/>
                  </a:lnTo>
                  <a:lnTo>
                    <a:pt x="1027" y="0"/>
                  </a:lnTo>
                  <a:close/>
                </a:path>
              </a:pathLst>
            </a:custGeom>
            <a:solidFill>
              <a:srgbClr val="DBDB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642"/>
            <p:cNvSpPr>
              <a:spLocks/>
            </p:cNvSpPr>
            <p:nvPr/>
          </p:nvSpPr>
          <p:spPr bwMode="auto">
            <a:xfrm>
              <a:off x="890774" y="776130"/>
              <a:ext cx="5317823" cy="324314"/>
            </a:xfrm>
            <a:custGeom>
              <a:avLst/>
              <a:gdLst>
                <a:gd name="T0" fmla="*/ 1027 w 1027"/>
                <a:gd name="T1" fmla="*/ 0 h 68"/>
                <a:gd name="T2" fmla="*/ 987 w 1027"/>
                <a:gd name="T3" fmla="*/ 68 h 68"/>
                <a:gd name="T4" fmla="*/ 819 w 1027"/>
                <a:gd name="T5" fmla="*/ 68 h 68"/>
                <a:gd name="T6" fmla="*/ 123 w 1027"/>
                <a:gd name="T7" fmla="*/ 68 h 68"/>
                <a:gd name="T8" fmla="*/ 0 w 1027"/>
                <a:gd name="T9" fmla="*/ 68 h 68"/>
                <a:gd name="T10" fmla="*/ 0 w 1027"/>
                <a:gd name="T11" fmla="*/ 68 h 68"/>
                <a:gd name="T12" fmla="*/ 0 w 1027"/>
                <a:gd name="T13" fmla="*/ 68 h 68"/>
                <a:gd name="T14" fmla="*/ 123 w 1027"/>
                <a:gd name="T15" fmla="*/ 68 h 68"/>
                <a:gd name="T16" fmla="*/ 821 w 1027"/>
                <a:gd name="T17" fmla="*/ 68 h 68"/>
                <a:gd name="T18" fmla="*/ 987 w 1027"/>
                <a:gd name="T19" fmla="*/ 68 h 68"/>
                <a:gd name="T20" fmla="*/ 1027 w 1027"/>
                <a:gd name="T21" fmla="*/ 2 h 68"/>
                <a:gd name="T22" fmla="*/ 1027 w 1027"/>
                <a:gd name="T23" fmla="*/ 2 h 68"/>
                <a:gd name="T24" fmla="*/ 1027 w 1027"/>
                <a:gd name="T2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7" h="68">
                  <a:moveTo>
                    <a:pt x="1027" y="0"/>
                  </a:moveTo>
                  <a:lnTo>
                    <a:pt x="987" y="68"/>
                  </a:lnTo>
                  <a:lnTo>
                    <a:pt x="819" y="68"/>
                  </a:lnTo>
                  <a:lnTo>
                    <a:pt x="123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23" y="68"/>
                  </a:lnTo>
                  <a:lnTo>
                    <a:pt x="821" y="68"/>
                  </a:lnTo>
                  <a:lnTo>
                    <a:pt x="987" y="68"/>
                  </a:lnTo>
                  <a:lnTo>
                    <a:pt x="1027" y="2"/>
                  </a:lnTo>
                  <a:lnTo>
                    <a:pt x="1027" y="2"/>
                  </a:lnTo>
                  <a:lnTo>
                    <a:pt x="102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1643"/>
            <p:cNvSpPr>
              <a:spLocks/>
            </p:cNvSpPr>
            <p:nvPr/>
          </p:nvSpPr>
          <p:spPr bwMode="auto">
            <a:xfrm>
              <a:off x="890774" y="776130"/>
              <a:ext cx="5317823" cy="324314"/>
            </a:xfrm>
            <a:custGeom>
              <a:avLst/>
              <a:gdLst>
                <a:gd name="T0" fmla="*/ 1027 w 1027"/>
                <a:gd name="T1" fmla="*/ 0 h 68"/>
                <a:gd name="T2" fmla="*/ 984 w 1027"/>
                <a:gd name="T3" fmla="*/ 66 h 68"/>
                <a:gd name="T4" fmla="*/ 819 w 1027"/>
                <a:gd name="T5" fmla="*/ 66 h 68"/>
                <a:gd name="T6" fmla="*/ 123 w 1027"/>
                <a:gd name="T7" fmla="*/ 66 h 68"/>
                <a:gd name="T8" fmla="*/ 0 w 1027"/>
                <a:gd name="T9" fmla="*/ 66 h 68"/>
                <a:gd name="T10" fmla="*/ 0 w 1027"/>
                <a:gd name="T11" fmla="*/ 68 h 68"/>
                <a:gd name="T12" fmla="*/ 0 w 1027"/>
                <a:gd name="T13" fmla="*/ 68 h 68"/>
                <a:gd name="T14" fmla="*/ 123 w 1027"/>
                <a:gd name="T15" fmla="*/ 68 h 68"/>
                <a:gd name="T16" fmla="*/ 819 w 1027"/>
                <a:gd name="T17" fmla="*/ 68 h 68"/>
                <a:gd name="T18" fmla="*/ 987 w 1027"/>
                <a:gd name="T19" fmla="*/ 68 h 68"/>
                <a:gd name="T20" fmla="*/ 1027 w 1027"/>
                <a:gd name="T21" fmla="*/ 0 h 68"/>
                <a:gd name="T22" fmla="*/ 1027 w 1027"/>
                <a:gd name="T23" fmla="*/ 0 h 68"/>
                <a:gd name="T24" fmla="*/ 1027 w 1027"/>
                <a:gd name="T2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7" h="68">
                  <a:moveTo>
                    <a:pt x="1027" y="0"/>
                  </a:moveTo>
                  <a:lnTo>
                    <a:pt x="984" y="66"/>
                  </a:lnTo>
                  <a:lnTo>
                    <a:pt x="819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23" y="68"/>
                  </a:lnTo>
                  <a:lnTo>
                    <a:pt x="819" y="68"/>
                  </a:lnTo>
                  <a:lnTo>
                    <a:pt x="987" y="68"/>
                  </a:lnTo>
                  <a:lnTo>
                    <a:pt x="1027" y="0"/>
                  </a:lnTo>
                  <a:lnTo>
                    <a:pt x="1027" y="0"/>
                  </a:lnTo>
                  <a:lnTo>
                    <a:pt x="1027" y="0"/>
                  </a:lnTo>
                  <a:close/>
                </a:path>
              </a:pathLst>
            </a:custGeom>
            <a:solidFill>
              <a:srgbClr val="DAD9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1644"/>
            <p:cNvSpPr>
              <a:spLocks/>
            </p:cNvSpPr>
            <p:nvPr/>
          </p:nvSpPr>
          <p:spPr bwMode="auto">
            <a:xfrm>
              <a:off x="890774" y="776130"/>
              <a:ext cx="5317823" cy="324314"/>
            </a:xfrm>
            <a:custGeom>
              <a:avLst/>
              <a:gdLst>
                <a:gd name="T0" fmla="*/ 1027 w 1027"/>
                <a:gd name="T1" fmla="*/ 0 h 68"/>
                <a:gd name="T2" fmla="*/ 984 w 1027"/>
                <a:gd name="T3" fmla="*/ 66 h 68"/>
                <a:gd name="T4" fmla="*/ 819 w 1027"/>
                <a:gd name="T5" fmla="*/ 66 h 68"/>
                <a:gd name="T6" fmla="*/ 123 w 1027"/>
                <a:gd name="T7" fmla="*/ 66 h 68"/>
                <a:gd name="T8" fmla="*/ 0 w 1027"/>
                <a:gd name="T9" fmla="*/ 66 h 68"/>
                <a:gd name="T10" fmla="*/ 0 w 1027"/>
                <a:gd name="T11" fmla="*/ 68 h 68"/>
                <a:gd name="T12" fmla="*/ 0 w 1027"/>
                <a:gd name="T13" fmla="*/ 68 h 68"/>
                <a:gd name="T14" fmla="*/ 123 w 1027"/>
                <a:gd name="T15" fmla="*/ 68 h 68"/>
                <a:gd name="T16" fmla="*/ 819 w 1027"/>
                <a:gd name="T17" fmla="*/ 68 h 68"/>
                <a:gd name="T18" fmla="*/ 987 w 1027"/>
                <a:gd name="T19" fmla="*/ 68 h 68"/>
                <a:gd name="T20" fmla="*/ 1027 w 1027"/>
                <a:gd name="T21" fmla="*/ 0 h 68"/>
                <a:gd name="T22" fmla="*/ 1027 w 1027"/>
                <a:gd name="T23" fmla="*/ 0 h 68"/>
                <a:gd name="T24" fmla="*/ 1027 w 1027"/>
                <a:gd name="T2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7" h="68">
                  <a:moveTo>
                    <a:pt x="1027" y="0"/>
                  </a:moveTo>
                  <a:lnTo>
                    <a:pt x="984" y="66"/>
                  </a:lnTo>
                  <a:lnTo>
                    <a:pt x="819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23" y="68"/>
                  </a:lnTo>
                  <a:lnTo>
                    <a:pt x="819" y="68"/>
                  </a:lnTo>
                  <a:lnTo>
                    <a:pt x="987" y="68"/>
                  </a:lnTo>
                  <a:lnTo>
                    <a:pt x="1027" y="0"/>
                  </a:lnTo>
                  <a:lnTo>
                    <a:pt x="1027" y="0"/>
                  </a:lnTo>
                  <a:lnTo>
                    <a:pt x="102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1645"/>
            <p:cNvSpPr>
              <a:spLocks/>
            </p:cNvSpPr>
            <p:nvPr/>
          </p:nvSpPr>
          <p:spPr bwMode="auto">
            <a:xfrm>
              <a:off x="890774" y="776130"/>
              <a:ext cx="5317823" cy="314776"/>
            </a:xfrm>
            <a:custGeom>
              <a:avLst/>
              <a:gdLst>
                <a:gd name="T0" fmla="*/ 1027 w 1027"/>
                <a:gd name="T1" fmla="*/ 0 h 66"/>
                <a:gd name="T2" fmla="*/ 984 w 1027"/>
                <a:gd name="T3" fmla="*/ 66 h 66"/>
                <a:gd name="T4" fmla="*/ 819 w 1027"/>
                <a:gd name="T5" fmla="*/ 66 h 66"/>
                <a:gd name="T6" fmla="*/ 121 w 1027"/>
                <a:gd name="T7" fmla="*/ 66 h 66"/>
                <a:gd name="T8" fmla="*/ 121 w 1027"/>
                <a:gd name="T9" fmla="*/ 66 h 66"/>
                <a:gd name="T10" fmla="*/ 0 w 1027"/>
                <a:gd name="T11" fmla="*/ 66 h 66"/>
                <a:gd name="T12" fmla="*/ 0 w 1027"/>
                <a:gd name="T13" fmla="*/ 66 h 66"/>
                <a:gd name="T14" fmla="*/ 0 w 1027"/>
                <a:gd name="T15" fmla="*/ 66 h 66"/>
                <a:gd name="T16" fmla="*/ 123 w 1027"/>
                <a:gd name="T17" fmla="*/ 66 h 66"/>
                <a:gd name="T18" fmla="*/ 819 w 1027"/>
                <a:gd name="T19" fmla="*/ 66 h 66"/>
                <a:gd name="T20" fmla="*/ 984 w 1027"/>
                <a:gd name="T21" fmla="*/ 66 h 66"/>
                <a:gd name="T22" fmla="*/ 1027 w 1027"/>
                <a:gd name="T23" fmla="*/ 0 h 66"/>
                <a:gd name="T24" fmla="*/ 1027 w 1027"/>
                <a:gd name="T25" fmla="*/ 0 h 66"/>
                <a:gd name="T26" fmla="*/ 1027 w 1027"/>
                <a:gd name="T27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7" h="66">
                  <a:moveTo>
                    <a:pt x="1027" y="0"/>
                  </a:moveTo>
                  <a:lnTo>
                    <a:pt x="984" y="66"/>
                  </a:lnTo>
                  <a:lnTo>
                    <a:pt x="819" y="66"/>
                  </a:lnTo>
                  <a:lnTo>
                    <a:pt x="121" y="66"/>
                  </a:lnTo>
                  <a:lnTo>
                    <a:pt x="121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19" y="66"/>
                  </a:lnTo>
                  <a:lnTo>
                    <a:pt x="984" y="66"/>
                  </a:lnTo>
                  <a:lnTo>
                    <a:pt x="1027" y="0"/>
                  </a:lnTo>
                  <a:lnTo>
                    <a:pt x="1027" y="0"/>
                  </a:lnTo>
                  <a:lnTo>
                    <a:pt x="1027" y="0"/>
                  </a:lnTo>
                  <a:close/>
                </a:path>
              </a:pathLst>
            </a:custGeom>
            <a:solidFill>
              <a:srgbClr val="D8D8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1646"/>
            <p:cNvSpPr>
              <a:spLocks/>
            </p:cNvSpPr>
            <p:nvPr/>
          </p:nvSpPr>
          <p:spPr bwMode="auto">
            <a:xfrm>
              <a:off x="890774" y="776130"/>
              <a:ext cx="5317823" cy="314776"/>
            </a:xfrm>
            <a:custGeom>
              <a:avLst/>
              <a:gdLst>
                <a:gd name="T0" fmla="*/ 1027 w 1027"/>
                <a:gd name="T1" fmla="*/ 0 h 66"/>
                <a:gd name="T2" fmla="*/ 984 w 1027"/>
                <a:gd name="T3" fmla="*/ 66 h 66"/>
                <a:gd name="T4" fmla="*/ 819 w 1027"/>
                <a:gd name="T5" fmla="*/ 66 h 66"/>
                <a:gd name="T6" fmla="*/ 121 w 1027"/>
                <a:gd name="T7" fmla="*/ 66 h 66"/>
                <a:gd name="T8" fmla="*/ 121 w 1027"/>
                <a:gd name="T9" fmla="*/ 66 h 66"/>
                <a:gd name="T10" fmla="*/ 0 w 1027"/>
                <a:gd name="T11" fmla="*/ 66 h 66"/>
                <a:gd name="T12" fmla="*/ 0 w 1027"/>
                <a:gd name="T13" fmla="*/ 66 h 66"/>
                <a:gd name="T14" fmla="*/ 0 w 1027"/>
                <a:gd name="T15" fmla="*/ 66 h 66"/>
                <a:gd name="T16" fmla="*/ 123 w 1027"/>
                <a:gd name="T17" fmla="*/ 66 h 66"/>
                <a:gd name="T18" fmla="*/ 819 w 1027"/>
                <a:gd name="T19" fmla="*/ 66 h 66"/>
                <a:gd name="T20" fmla="*/ 984 w 1027"/>
                <a:gd name="T21" fmla="*/ 66 h 66"/>
                <a:gd name="T22" fmla="*/ 1027 w 1027"/>
                <a:gd name="T23" fmla="*/ 0 h 66"/>
                <a:gd name="T24" fmla="*/ 1027 w 1027"/>
                <a:gd name="T25" fmla="*/ 0 h 66"/>
                <a:gd name="T26" fmla="*/ 1027 w 1027"/>
                <a:gd name="T27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7" h="66">
                  <a:moveTo>
                    <a:pt x="1027" y="0"/>
                  </a:moveTo>
                  <a:lnTo>
                    <a:pt x="984" y="66"/>
                  </a:lnTo>
                  <a:lnTo>
                    <a:pt x="819" y="66"/>
                  </a:lnTo>
                  <a:lnTo>
                    <a:pt x="121" y="66"/>
                  </a:lnTo>
                  <a:lnTo>
                    <a:pt x="121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19" y="66"/>
                  </a:lnTo>
                  <a:lnTo>
                    <a:pt x="984" y="66"/>
                  </a:lnTo>
                  <a:lnTo>
                    <a:pt x="1027" y="0"/>
                  </a:lnTo>
                  <a:lnTo>
                    <a:pt x="1027" y="0"/>
                  </a:lnTo>
                  <a:lnTo>
                    <a:pt x="102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1647"/>
            <p:cNvSpPr>
              <a:spLocks/>
            </p:cNvSpPr>
            <p:nvPr/>
          </p:nvSpPr>
          <p:spPr bwMode="auto">
            <a:xfrm>
              <a:off x="890774" y="761820"/>
              <a:ext cx="5317823" cy="329085"/>
            </a:xfrm>
            <a:custGeom>
              <a:avLst/>
              <a:gdLst>
                <a:gd name="T0" fmla="*/ 1027 w 1027"/>
                <a:gd name="T1" fmla="*/ 0 h 69"/>
                <a:gd name="T2" fmla="*/ 984 w 1027"/>
                <a:gd name="T3" fmla="*/ 66 h 69"/>
                <a:gd name="T4" fmla="*/ 819 w 1027"/>
                <a:gd name="T5" fmla="*/ 66 h 69"/>
                <a:gd name="T6" fmla="*/ 121 w 1027"/>
                <a:gd name="T7" fmla="*/ 66 h 69"/>
                <a:gd name="T8" fmla="*/ 0 w 1027"/>
                <a:gd name="T9" fmla="*/ 66 h 69"/>
                <a:gd name="T10" fmla="*/ 0 w 1027"/>
                <a:gd name="T11" fmla="*/ 69 h 69"/>
                <a:gd name="T12" fmla="*/ 0 w 1027"/>
                <a:gd name="T13" fmla="*/ 69 h 69"/>
                <a:gd name="T14" fmla="*/ 121 w 1027"/>
                <a:gd name="T15" fmla="*/ 69 h 69"/>
                <a:gd name="T16" fmla="*/ 121 w 1027"/>
                <a:gd name="T17" fmla="*/ 69 h 69"/>
                <a:gd name="T18" fmla="*/ 819 w 1027"/>
                <a:gd name="T19" fmla="*/ 69 h 69"/>
                <a:gd name="T20" fmla="*/ 984 w 1027"/>
                <a:gd name="T21" fmla="*/ 69 h 69"/>
                <a:gd name="T22" fmla="*/ 1027 w 1027"/>
                <a:gd name="T23" fmla="*/ 3 h 69"/>
                <a:gd name="T24" fmla="*/ 1027 w 1027"/>
                <a:gd name="T25" fmla="*/ 3 h 69"/>
                <a:gd name="T26" fmla="*/ 1027 w 1027"/>
                <a:gd name="T27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7" h="69">
                  <a:moveTo>
                    <a:pt x="1027" y="0"/>
                  </a:moveTo>
                  <a:lnTo>
                    <a:pt x="984" y="66"/>
                  </a:lnTo>
                  <a:lnTo>
                    <a:pt x="819" y="66"/>
                  </a:lnTo>
                  <a:lnTo>
                    <a:pt x="121" y="66"/>
                  </a:lnTo>
                  <a:lnTo>
                    <a:pt x="0" y="66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1" y="69"/>
                  </a:lnTo>
                  <a:lnTo>
                    <a:pt x="121" y="69"/>
                  </a:lnTo>
                  <a:lnTo>
                    <a:pt x="819" y="69"/>
                  </a:lnTo>
                  <a:lnTo>
                    <a:pt x="984" y="69"/>
                  </a:lnTo>
                  <a:lnTo>
                    <a:pt x="1027" y="3"/>
                  </a:lnTo>
                  <a:lnTo>
                    <a:pt x="1027" y="3"/>
                  </a:lnTo>
                  <a:lnTo>
                    <a:pt x="1027" y="0"/>
                  </a:lnTo>
                  <a:close/>
                </a:path>
              </a:pathLst>
            </a:custGeom>
            <a:solidFill>
              <a:srgbClr val="D6D6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1648"/>
            <p:cNvSpPr>
              <a:spLocks/>
            </p:cNvSpPr>
            <p:nvPr/>
          </p:nvSpPr>
          <p:spPr bwMode="auto">
            <a:xfrm>
              <a:off x="890774" y="761820"/>
              <a:ext cx="5317823" cy="329085"/>
            </a:xfrm>
            <a:custGeom>
              <a:avLst/>
              <a:gdLst>
                <a:gd name="T0" fmla="*/ 1027 w 1027"/>
                <a:gd name="T1" fmla="*/ 0 h 69"/>
                <a:gd name="T2" fmla="*/ 984 w 1027"/>
                <a:gd name="T3" fmla="*/ 66 h 69"/>
                <a:gd name="T4" fmla="*/ 819 w 1027"/>
                <a:gd name="T5" fmla="*/ 66 h 69"/>
                <a:gd name="T6" fmla="*/ 121 w 1027"/>
                <a:gd name="T7" fmla="*/ 66 h 69"/>
                <a:gd name="T8" fmla="*/ 0 w 1027"/>
                <a:gd name="T9" fmla="*/ 66 h 69"/>
                <a:gd name="T10" fmla="*/ 0 w 1027"/>
                <a:gd name="T11" fmla="*/ 69 h 69"/>
                <a:gd name="T12" fmla="*/ 0 w 1027"/>
                <a:gd name="T13" fmla="*/ 69 h 69"/>
                <a:gd name="T14" fmla="*/ 121 w 1027"/>
                <a:gd name="T15" fmla="*/ 69 h 69"/>
                <a:gd name="T16" fmla="*/ 121 w 1027"/>
                <a:gd name="T17" fmla="*/ 69 h 69"/>
                <a:gd name="T18" fmla="*/ 819 w 1027"/>
                <a:gd name="T19" fmla="*/ 69 h 69"/>
                <a:gd name="T20" fmla="*/ 984 w 1027"/>
                <a:gd name="T21" fmla="*/ 69 h 69"/>
                <a:gd name="T22" fmla="*/ 1027 w 1027"/>
                <a:gd name="T23" fmla="*/ 3 h 69"/>
                <a:gd name="T24" fmla="*/ 1027 w 1027"/>
                <a:gd name="T25" fmla="*/ 3 h 69"/>
                <a:gd name="T26" fmla="*/ 1027 w 1027"/>
                <a:gd name="T27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7" h="69">
                  <a:moveTo>
                    <a:pt x="1027" y="0"/>
                  </a:moveTo>
                  <a:lnTo>
                    <a:pt x="984" y="66"/>
                  </a:lnTo>
                  <a:lnTo>
                    <a:pt x="819" y="66"/>
                  </a:lnTo>
                  <a:lnTo>
                    <a:pt x="121" y="66"/>
                  </a:lnTo>
                  <a:lnTo>
                    <a:pt x="0" y="66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1" y="69"/>
                  </a:lnTo>
                  <a:lnTo>
                    <a:pt x="121" y="69"/>
                  </a:lnTo>
                  <a:lnTo>
                    <a:pt x="819" y="69"/>
                  </a:lnTo>
                  <a:lnTo>
                    <a:pt x="984" y="69"/>
                  </a:lnTo>
                  <a:lnTo>
                    <a:pt x="1027" y="3"/>
                  </a:lnTo>
                  <a:lnTo>
                    <a:pt x="1027" y="3"/>
                  </a:lnTo>
                  <a:lnTo>
                    <a:pt x="102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1649"/>
            <p:cNvSpPr>
              <a:spLocks/>
            </p:cNvSpPr>
            <p:nvPr/>
          </p:nvSpPr>
          <p:spPr bwMode="auto">
            <a:xfrm>
              <a:off x="880418" y="761820"/>
              <a:ext cx="5328179" cy="314776"/>
            </a:xfrm>
            <a:custGeom>
              <a:avLst/>
              <a:gdLst>
                <a:gd name="T0" fmla="*/ 1026 w 1029"/>
                <a:gd name="T1" fmla="*/ 0 h 66"/>
                <a:gd name="T2" fmla="*/ 986 w 1029"/>
                <a:gd name="T3" fmla="*/ 66 h 66"/>
                <a:gd name="T4" fmla="*/ 821 w 1029"/>
                <a:gd name="T5" fmla="*/ 66 h 66"/>
                <a:gd name="T6" fmla="*/ 123 w 1029"/>
                <a:gd name="T7" fmla="*/ 66 h 66"/>
                <a:gd name="T8" fmla="*/ 0 w 1029"/>
                <a:gd name="T9" fmla="*/ 66 h 66"/>
                <a:gd name="T10" fmla="*/ 0 w 1029"/>
                <a:gd name="T11" fmla="*/ 66 h 66"/>
                <a:gd name="T12" fmla="*/ 2 w 1029"/>
                <a:gd name="T13" fmla="*/ 66 h 66"/>
                <a:gd name="T14" fmla="*/ 123 w 1029"/>
                <a:gd name="T15" fmla="*/ 66 h 66"/>
                <a:gd name="T16" fmla="*/ 821 w 1029"/>
                <a:gd name="T17" fmla="*/ 66 h 66"/>
                <a:gd name="T18" fmla="*/ 986 w 1029"/>
                <a:gd name="T19" fmla="*/ 66 h 66"/>
                <a:gd name="T20" fmla="*/ 1029 w 1029"/>
                <a:gd name="T21" fmla="*/ 0 h 66"/>
                <a:gd name="T22" fmla="*/ 1029 w 1029"/>
                <a:gd name="T23" fmla="*/ 0 h 66"/>
                <a:gd name="T24" fmla="*/ 1026 w 1029"/>
                <a:gd name="T25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9" h="66">
                  <a:moveTo>
                    <a:pt x="1026" y="0"/>
                  </a:moveTo>
                  <a:lnTo>
                    <a:pt x="986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2" y="66"/>
                  </a:lnTo>
                  <a:lnTo>
                    <a:pt x="123" y="66"/>
                  </a:lnTo>
                  <a:lnTo>
                    <a:pt x="821" y="66"/>
                  </a:lnTo>
                  <a:lnTo>
                    <a:pt x="986" y="66"/>
                  </a:lnTo>
                  <a:lnTo>
                    <a:pt x="1029" y="0"/>
                  </a:lnTo>
                  <a:lnTo>
                    <a:pt x="1029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D4D4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1650"/>
            <p:cNvSpPr>
              <a:spLocks/>
            </p:cNvSpPr>
            <p:nvPr/>
          </p:nvSpPr>
          <p:spPr bwMode="auto">
            <a:xfrm>
              <a:off x="880418" y="761820"/>
              <a:ext cx="5328179" cy="314776"/>
            </a:xfrm>
            <a:custGeom>
              <a:avLst/>
              <a:gdLst>
                <a:gd name="T0" fmla="*/ 1026 w 1029"/>
                <a:gd name="T1" fmla="*/ 0 h 66"/>
                <a:gd name="T2" fmla="*/ 986 w 1029"/>
                <a:gd name="T3" fmla="*/ 66 h 66"/>
                <a:gd name="T4" fmla="*/ 821 w 1029"/>
                <a:gd name="T5" fmla="*/ 66 h 66"/>
                <a:gd name="T6" fmla="*/ 123 w 1029"/>
                <a:gd name="T7" fmla="*/ 66 h 66"/>
                <a:gd name="T8" fmla="*/ 0 w 1029"/>
                <a:gd name="T9" fmla="*/ 66 h 66"/>
                <a:gd name="T10" fmla="*/ 0 w 1029"/>
                <a:gd name="T11" fmla="*/ 66 h 66"/>
                <a:gd name="T12" fmla="*/ 2 w 1029"/>
                <a:gd name="T13" fmla="*/ 66 h 66"/>
                <a:gd name="T14" fmla="*/ 123 w 1029"/>
                <a:gd name="T15" fmla="*/ 66 h 66"/>
                <a:gd name="T16" fmla="*/ 821 w 1029"/>
                <a:gd name="T17" fmla="*/ 66 h 66"/>
                <a:gd name="T18" fmla="*/ 986 w 1029"/>
                <a:gd name="T19" fmla="*/ 66 h 66"/>
                <a:gd name="T20" fmla="*/ 1029 w 1029"/>
                <a:gd name="T21" fmla="*/ 0 h 66"/>
                <a:gd name="T22" fmla="*/ 1029 w 1029"/>
                <a:gd name="T23" fmla="*/ 0 h 66"/>
                <a:gd name="T24" fmla="*/ 1026 w 1029"/>
                <a:gd name="T25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9" h="66">
                  <a:moveTo>
                    <a:pt x="1026" y="0"/>
                  </a:moveTo>
                  <a:lnTo>
                    <a:pt x="986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2" y="66"/>
                  </a:lnTo>
                  <a:lnTo>
                    <a:pt x="123" y="66"/>
                  </a:lnTo>
                  <a:lnTo>
                    <a:pt x="821" y="66"/>
                  </a:lnTo>
                  <a:lnTo>
                    <a:pt x="986" y="66"/>
                  </a:lnTo>
                  <a:lnTo>
                    <a:pt x="1029" y="0"/>
                  </a:lnTo>
                  <a:lnTo>
                    <a:pt x="1029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1651"/>
            <p:cNvSpPr>
              <a:spLocks/>
            </p:cNvSpPr>
            <p:nvPr/>
          </p:nvSpPr>
          <p:spPr bwMode="auto">
            <a:xfrm>
              <a:off x="880418" y="752282"/>
              <a:ext cx="5312643" cy="324314"/>
            </a:xfrm>
            <a:custGeom>
              <a:avLst/>
              <a:gdLst>
                <a:gd name="T0" fmla="*/ 1026 w 1026"/>
                <a:gd name="T1" fmla="*/ 0 h 68"/>
                <a:gd name="T2" fmla="*/ 986 w 1026"/>
                <a:gd name="T3" fmla="*/ 68 h 68"/>
                <a:gd name="T4" fmla="*/ 821 w 1026"/>
                <a:gd name="T5" fmla="*/ 68 h 68"/>
                <a:gd name="T6" fmla="*/ 123 w 1026"/>
                <a:gd name="T7" fmla="*/ 68 h 68"/>
                <a:gd name="T8" fmla="*/ 0 w 1026"/>
                <a:gd name="T9" fmla="*/ 68 h 68"/>
                <a:gd name="T10" fmla="*/ 0 w 1026"/>
                <a:gd name="T11" fmla="*/ 68 h 68"/>
                <a:gd name="T12" fmla="*/ 0 w 1026"/>
                <a:gd name="T13" fmla="*/ 68 h 68"/>
                <a:gd name="T14" fmla="*/ 123 w 1026"/>
                <a:gd name="T15" fmla="*/ 68 h 68"/>
                <a:gd name="T16" fmla="*/ 821 w 1026"/>
                <a:gd name="T17" fmla="*/ 68 h 68"/>
                <a:gd name="T18" fmla="*/ 986 w 1026"/>
                <a:gd name="T19" fmla="*/ 68 h 68"/>
                <a:gd name="T20" fmla="*/ 1026 w 1026"/>
                <a:gd name="T21" fmla="*/ 2 h 68"/>
                <a:gd name="T22" fmla="*/ 1026 w 1026"/>
                <a:gd name="T23" fmla="*/ 2 h 68"/>
                <a:gd name="T24" fmla="*/ 1026 w 1026"/>
                <a:gd name="T2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8">
                  <a:moveTo>
                    <a:pt x="1026" y="0"/>
                  </a:moveTo>
                  <a:lnTo>
                    <a:pt x="986" y="68"/>
                  </a:lnTo>
                  <a:lnTo>
                    <a:pt x="821" y="68"/>
                  </a:lnTo>
                  <a:lnTo>
                    <a:pt x="123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23" y="68"/>
                  </a:lnTo>
                  <a:lnTo>
                    <a:pt x="821" y="68"/>
                  </a:lnTo>
                  <a:lnTo>
                    <a:pt x="986" y="68"/>
                  </a:lnTo>
                  <a:lnTo>
                    <a:pt x="1026" y="2"/>
                  </a:lnTo>
                  <a:lnTo>
                    <a:pt x="1026" y="2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D3D3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1652"/>
            <p:cNvSpPr>
              <a:spLocks/>
            </p:cNvSpPr>
            <p:nvPr/>
          </p:nvSpPr>
          <p:spPr bwMode="auto">
            <a:xfrm>
              <a:off x="880418" y="752282"/>
              <a:ext cx="5312643" cy="324314"/>
            </a:xfrm>
            <a:custGeom>
              <a:avLst/>
              <a:gdLst>
                <a:gd name="T0" fmla="*/ 1026 w 1026"/>
                <a:gd name="T1" fmla="*/ 0 h 68"/>
                <a:gd name="T2" fmla="*/ 986 w 1026"/>
                <a:gd name="T3" fmla="*/ 68 h 68"/>
                <a:gd name="T4" fmla="*/ 821 w 1026"/>
                <a:gd name="T5" fmla="*/ 68 h 68"/>
                <a:gd name="T6" fmla="*/ 123 w 1026"/>
                <a:gd name="T7" fmla="*/ 68 h 68"/>
                <a:gd name="T8" fmla="*/ 0 w 1026"/>
                <a:gd name="T9" fmla="*/ 68 h 68"/>
                <a:gd name="T10" fmla="*/ 0 w 1026"/>
                <a:gd name="T11" fmla="*/ 68 h 68"/>
                <a:gd name="T12" fmla="*/ 0 w 1026"/>
                <a:gd name="T13" fmla="*/ 68 h 68"/>
                <a:gd name="T14" fmla="*/ 123 w 1026"/>
                <a:gd name="T15" fmla="*/ 68 h 68"/>
                <a:gd name="T16" fmla="*/ 821 w 1026"/>
                <a:gd name="T17" fmla="*/ 68 h 68"/>
                <a:gd name="T18" fmla="*/ 986 w 1026"/>
                <a:gd name="T19" fmla="*/ 68 h 68"/>
                <a:gd name="T20" fmla="*/ 1026 w 1026"/>
                <a:gd name="T21" fmla="*/ 2 h 68"/>
                <a:gd name="T22" fmla="*/ 1026 w 1026"/>
                <a:gd name="T23" fmla="*/ 2 h 68"/>
                <a:gd name="T24" fmla="*/ 1026 w 1026"/>
                <a:gd name="T2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8">
                  <a:moveTo>
                    <a:pt x="1026" y="0"/>
                  </a:moveTo>
                  <a:lnTo>
                    <a:pt x="986" y="68"/>
                  </a:lnTo>
                  <a:lnTo>
                    <a:pt x="821" y="68"/>
                  </a:lnTo>
                  <a:lnTo>
                    <a:pt x="123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23" y="68"/>
                  </a:lnTo>
                  <a:lnTo>
                    <a:pt x="821" y="68"/>
                  </a:lnTo>
                  <a:lnTo>
                    <a:pt x="986" y="68"/>
                  </a:lnTo>
                  <a:lnTo>
                    <a:pt x="1026" y="2"/>
                  </a:lnTo>
                  <a:lnTo>
                    <a:pt x="1026" y="2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1653"/>
            <p:cNvSpPr>
              <a:spLocks/>
            </p:cNvSpPr>
            <p:nvPr/>
          </p:nvSpPr>
          <p:spPr bwMode="auto">
            <a:xfrm>
              <a:off x="880418" y="752282"/>
              <a:ext cx="5312643" cy="324314"/>
            </a:xfrm>
            <a:custGeom>
              <a:avLst/>
              <a:gdLst>
                <a:gd name="T0" fmla="*/ 1026 w 1026"/>
                <a:gd name="T1" fmla="*/ 0 h 68"/>
                <a:gd name="T2" fmla="*/ 986 w 1026"/>
                <a:gd name="T3" fmla="*/ 66 h 68"/>
                <a:gd name="T4" fmla="*/ 818 w 1026"/>
                <a:gd name="T5" fmla="*/ 66 h 68"/>
                <a:gd name="T6" fmla="*/ 123 w 1026"/>
                <a:gd name="T7" fmla="*/ 66 h 68"/>
                <a:gd name="T8" fmla="*/ 0 w 1026"/>
                <a:gd name="T9" fmla="*/ 66 h 68"/>
                <a:gd name="T10" fmla="*/ 0 w 1026"/>
                <a:gd name="T11" fmla="*/ 68 h 68"/>
                <a:gd name="T12" fmla="*/ 0 w 1026"/>
                <a:gd name="T13" fmla="*/ 68 h 68"/>
                <a:gd name="T14" fmla="*/ 123 w 1026"/>
                <a:gd name="T15" fmla="*/ 68 h 68"/>
                <a:gd name="T16" fmla="*/ 821 w 1026"/>
                <a:gd name="T17" fmla="*/ 68 h 68"/>
                <a:gd name="T18" fmla="*/ 986 w 1026"/>
                <a:gd name="T19" fmla="*/ 68 h 68"/>
                <a:gd name="T20" fmla="*/ 1026 w 1026"/>
                <a:gd name="T21" fmla="*/ 0 h 68"/>
                <a:gd name="T22" fmla="*/ 1026 w 1026"/>
                <a:gd name="T23" fmla="*/ 0 h 68"/>
                <a:gd name="T24" fmla="*/ 1026 w 1026"/>
                <a:gd name="T2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8">
                  <a:moveTo>
                    <a:pt x="1026" y="0"/>
                  </a:moveTo>
                  <a:lnTo>
                    <a:pt x="986" y="66"/>
                  </a:lnTo>
                  <a:lnTo>
                    <a:pt x="818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23" y="68"/>
                  </a:lnTo>
                  <a:lnTo>
                    <a:pt x="821" y="68"/>
                  </a:lnTo>
                  <a:lnTo>
                    <a:pt x="986" y="68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D1D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1654"/>
            <p:cNvSpPr>
              <a:spLocks/>
            </p:cNvSpPr>
            <p:nvPr/>
          </p:nvSpPr>
          <p:spPr bwMode="auto">
            <a:xfrm>
              <a:off x="880418" y="752282"/>
              <a:ext cx="5312643" cy="324314"/>
            </a:xfrm>
            <a:custGeom>
              <a:avLst/>
              <a:gdLst>
                <a:gd name="T0" fmla="*/ 1026 w 1026"/>
                <a:gd name="T1" fmla="*/ 0 h 68"/>
                <a:gd name="T2" fmla="*/ 986 w 1026"/>
                <a:gd name="T3" fmla="*/ 66 h 68"/>
                <a:gd name="T4" fmla="*/ 818 w 1026"/>
                <a:gd name="T5" fmla="*/ 66 h 68"/>
                <a:gd name="T6" fmla="*/ 123 w 1026"/>
                <a:gd name="T7" fmla="*/ 66 h 68"/>
                <a:gd name="T8" fmla="*/ 0 w 1026"/>
                <a:gd name="T9" fmla="*/ 66 h 68"/>
                <a:gd name="T10" fmla="*/ 0 w 1026"/>
                <a:gd name="T11" fmla="*/ 68 h 68"/>
                <a:gd name="T12" fmla="*/ 0 w 1026"/>
                <a:gd name="T13" fmla="*/ 68 h 68"/>
                <a:gd name="T14" fmla="*/ 123 w 1026"/>
                <a:gd name="T15" fmla="*/ 68 h 68"/>
                <a:gd name="T16" fmla="*/ 821 w 1026"/>
                <a:gd name="T17" fmla="*/ 68 h 68"/>
                <a:gd name="T18" fmla="*/ 986 w 1026"/>
                <a:gd name="T19" fmla="*/ 68 h 68"/>
                <a:gd name="T20" fmla="*/ 1026 w 1026"/>
                <a:gd name="T21" fmla="*/ 0 h 68"/>
                <a:gd name="T22" fmla="*/ 1026 w 1026"/>
                <a:gd name="T23" fmla="*/ 0 h 68"/>
                <a:gd name="T24" fmla="*/ 1026 w 1026"/>
                <a:gd name="T2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8">
                  <a:moveTo>
                    <a:pt x="1026" y="0"/>
                  </a:moveTo>
                  <a:lnTo>
                    <a:pt x="986" y="66"/>
                  </a:lnTo>
                  <a:lnTo>
                    <a:pt x="818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23" y="68"/>
                  </a:lnTo>
                  <a:lnTo>
                    <a:pt x="821" y="68"/>
                  </a:lnTo>
                  <a:lnTo>
                    <a:pt x="986" y="68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1655"/>
            <p:cNvSpPr>
              <a:spLocks/>
            </p:cNvSpPr>
            <p:nvPr/>
          </p:nvSpPr>
          <p:spPr bwMode="auto">
            <a:xfrm>
              <a:off x="880418" y="437506"/>
              <a:ext cx="5312643" cy="629551"/>
            </a:xfrm>
            <a:custGeom>
              <a:avLst/>
              <a:gdLst>
                <a:gd name="T0" fmla="*/ 986 w 1026"/>
                <a:gd name="T1" fmla="*/ 0 h 132"/>
                <a:gd name="T2" fmla="*/ 840 w 1026"/>
                <a:gd name="T3" fmla="*/ 0 h 132"/>
                <a:gd name="T4" fmla="*/ 882 w 1026"/>
                <a:gd name="T5" fmla="*/ 66 h 132"/>
                <a:gd name="T6" fmla="*/ 840 w 1026"/>
                <a:gd name="T7" fmla="*/ 132 h 132"/>
                <a:gd name="T8" fmla="*/ 90 w 1026"/>
                <a:gd name="T9" fmla="*/ 132 h 132"/>
                <a:gd name="T10" fmla="*/ 90 w 1026"/>
                <a:gd name="T11" fmla="*/ 0 h 132"/>
                <a:gd name="T12" fmla="*/ 0 w 1026"/>
                <a:gd name="T13" fmla="*/ 0 h 132"/>
                <a:gd name="T14" fmla="*/ 0 w 1026"/>
                <a:gd name="T15" fmla="*/ 132 h 132"/>
                <a:gd name="T16" fmla="*/ 0 w 1026"/>
                <a:gd name="T17" fmla="*/ 132 h 132"/>
                <a:gd name="T18" fmla="*/ 123 w 1026"/>
                <a:gd name="T19" fmla="*/ 132 h 132"/>
                <a:gd name="T20" fmla="*/ 818 w 1026"/>
                <a:gd name="T21" fmla="*/ 132 h 132"/>
                <a:gd name="T22" fmla="*/ 986 w 1026"/>
                <a:gd name="T23" fmla="*/ 132 h 132"/>
                <a:gd name="T24" fmla="*/ 1026 w 1026"/>
                <a:gd name="T25" fmla="*/ 66 h 132"/>
                <a:gd name="T26" fmla="*/ 1026 w 1026"/>
                <a:gd name="T27" fmla="*/ 66 h 132"/>
                <a:gd name="T28" fmla="*/ 986 w 1026"/>
                <a:gd name="T29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6" h="132">
                  <a:moveTo>
                    <a:pt x="986" y="0"/>
                  </a:moveTo>
                  <a:lnTo>
                    <a:pt x="840" y="0"/>
                  </a:lnTo>
                  <a:lnTo>
                    <a:pt x="882" y="66"/>
                  </a:lnTo>
                  <a:lnTo>
                    <a:pt x="840" y="132"/>
                  </a:lnTo>
                  <a:lnTo>
                    <a:pt x="90" y="132"/>
                  </a:lnTo>
                  <a:lnTo>
                    <a:pt x="90" y="0"/>
                  </a:lnTo>
                  <a:lnTo>
                    <a:pt x="0" y="0"/>
                  </a:lnTo>
                  <a:lnTo>
                    <a:pt x="0" y="132"/>
                  </a:lnTo>
                  <a:lnTo>
                    <a:pt x="0" y="132"/>
                  </a:lnTo>
                  <a:lnTo>
                    <a:pt x="123" y="132"/>
                  </a:lnTo>
                  <a:lnTo>
                    <a:pt x="818" y="132"/>
                  </a:lnTo>
                  <a:lnTo>
                    <a:pt x="986" y="132"/>
                  </a:lnTo>
                  <a:lnTo>
                    <a:pt x="1026" y="66"/>
                  </a:lnTo>
                  <a:lnTo>
                    <a:pt x="1026" y="66"/>
                  </a:lnTo>
                  <a:lnTo>
                    <a:pt x="986" y="0"/>
                  </a:lnTo>
                  <a:close/>
                </a:path>
              </a:pathLst>
            </a:custGeom>
            <a:solidFill>
              <a:srgbClr val="CFCF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1656"/>
            <p:cNvSpPr>
              <a:spLocks/>
            </p:cNvSpPr>
            <p:nvPr/>
          </p:nvSpPr>
          <p:spPr bwMode="auto">
            <a:xfrm>
              <a:off x="880418" y="437506"/>
              <a:ext cx="5312643" cy="629551"/>
            </a:xfrm>
            <a:custGeom>
              <a:avLst/>
              <a:gdLst>
                <a:gd name="T0" fmla="*/ 986 w 1026"/>
                <a:gd name="T1" fmla="*/ 0 h 132"/>
                <a:gd name="T2" fmla="*/ 840 w 1026"/>
                <a:gd name="T3" fmla="*/ 0 h 132"/>
                <a:gd name="T4" fmla="*/ 882 w 1026"/>
                <a:gd name="T5" fmla="*/ 66 h 132"/>
                <a:gd name="T6" fmla="*/ 840 w 1026"/>
                <a:gd name="T7" fmla="*/ 132 h 132"/>
                <a:gd name="T8" fmla="*/ 90 w 1026"/>
                <a:gd name="T9" fmla="*/ 132 h 132"/>
                <a:gd name="T10" fmla="*/ 90 w 1026"/>
                <a:gd name="T11" fmla="*/ 0 h 132"/>
                <a:gd name="T12" fmla="*/ 0 w 1026"/>
                <a:gd name="T13" fmla="*/ 0 h 132"/>
                <a:gd name="T14" fmla="*/ 0 w 1026"/>
                <a:gd name="T15" fmla="*/ 132 h 132"/>
                <a:gd name="T16" fmla="*/ 0 w 1026"/>
                <a:gd name="T17" fmla="*/ 132 h 132"/>
                <a:gd name="T18" fmla="*/ 123 w 1026"/>
                <a:gd name="T19" fmla="*/ 132 h 132"/>
                <a:gd name="T20" fmla="*/ 818 w 1026"/>
                <a:gd name="T21" fmla="*/ 132 h 132"/>
                <a:gd name="T22" fmla="*/ 986 w 1026"/>
                <a:gd name="T23" fmla="*/ 132 h 132"/>
                <a:gd name="T24" fmla="*/ 1026 w 1026"/>
                <a:gd name="T25" fmla="*/ 66 h 132"/>
                <a:gd name="T26" fmla="*/ 1026 w 1026"/>
                <a:gd name="T27" fmla="*/ 66 h 132"/>
                <a:gd name="T28" fmla="*/ 986 w 1026"/>
                <a:gd name="T29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6" h="132">
                  <a:moveTo>
                    <a:pt x="986" y="0"/>
                  </a:moveTo>
                  <a:lnTo>
                    <a:pt x="840" y="0"/>
                  </a:lnTo>
                  <a:lnTo>
                    <a:pt x="882" y="66"/>
                  </a:lnTo>
                  <a:lnTo>
                    <a:pt x="840" y="132"/>
                  </a:lnTo>
                  <a:lnTo>
                    <a:pt x="90" y="132"/>
                  </a:lnTo>
                  <a:lnTo>
                    <a:pt x="90" y="0"/>
                  </a:lnTo>
                  <a:lnTo>
                    <a:pt x="0" y="0"/>
                  </a:lnTo>
                  <a:lnTo>
                    <a:pt x="0" y="132"/>
                  </a:lnTo>
                  <a:lnTo>
                    <a:pt x="0" y="132"/>
                  </a:lnTo>
                  <a:lnTo>
                    <a:pt x="123" y="132"/>
                  </a:lnTo>
                  <a:lnTo>
                    <a:pt x="818" y="132"/>
                  </a:lnTo>
                  <a:lnTo>
                    <a:pt x="986" y="132"/>
                  </a:lnTo>
                  <a:lnTo>
                    <a:pt x="1026" y="66"/>
                  </a:lnTo>
                  <a:lnTo>
                    <a:pt x="1026" y="66"/>
                  </a:lnTo>
                  <a:lnTo>
                    <a:pt x="98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" name="Freeform 1789"/>
            <p:cNvSpPr>
              <a:spLocks/>
            </p:cNvSpPr>
            <p:nvPr/>
          </p:nvSpPr>
          <p:spPr bwMode="auto">
            <a:xfrm>
              <a:off x="1346439" y="437506"/>
              <a:ext cx="4100988" cy="629551"/>
            </a:xfrm>
            <a:custGeom>
              <a:avLst/>
              <a:gdLst>
                <a:gd name="T0" fmla="*/ 792 w 792"/>
                <a:gd name="T1" fmla="*/ 66 h 132"/>
                <a:gd name="T2" fmla="*/ 750 w 792"/>
                <a:gd name="T3" fmla="*/ 0 h 132"/>
                <a:gd name="T4" fmla="*/ 0 w 792"/>
                <a:gd name="T5" fmla="*/ 0 h 132"/>
                <a:gd name="T6" fmla="*/ 0 w 792"/>
                <a:gd name="T7" fmla="*/ 132 h 132"/>
                <a:gd name="T8" fmla="*/ 750 w 792"/>
                <a:gd name="T9" fmla="*/ 132 h 132"/>
                <a:gd name="T10" fmla="*/ 792 w 792"/>
                <a:gd name="T11" fmla="*/ 66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2" h="132">
                  <a:moveTo>
                    <a:pt x="792" y="66"/>
                  </a:moveTo>
                  <a:lnTo>
                    <a:pt x="750" y="0"/>
                  </a:lnTo>
                  <a:lnTo>
                    <a:pt x="0" y="0"/>
                  </a:lnTo>
                  <a:lnTo>
                    <a:pt x="0" y="132"/>
                  </a:lnTo>
                  <a:lnTo>
                    <a:pt x="750" y="132"/>
                  </a:lnTo>
                  <a:lnTo>
                    <a:pt x="792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400" dirty="0" smtClean="0">
                <a:solidFill>
                  <a:schemeClr val="bg1">
                    <a:lumMod val="50000"/>
                  </a:schemeClr>
                </a:solidFill>
              </a:endParaRPr>
            </a:p>
            <a:p>
              <a:pPr algn="ctr"/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Post Trade Definition</a:t>
              </a:r>
              <a:endParaRPr lang="en-US" sz="2400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211" name="Freeform 1790"/>
            <p:cNvSpPr>
              <a:spLocks/>
            </p:cNvSpPr>
            <p:nvPr/>
          </p:nvSpPr>
          <p:spPr bwMode="auto">
            <a:xfrm>
              <a:off x="1346439" y="437506"/>
              <a:ext cx="4100988" cy="629551"/>
            </a:xfrm>
            <a:custGeom>
              <a:avLst/>
              <a:gdLst>
                <a:gd name="T0" fmla="*/ 792 w 792"/>
                <a:gd name="T1" fmla="*/ 66 h 132"/>
                <a:gd name="T2" fmla="*/ 750 w 792"/>
                <a:gd name="T3" fmla="*/ 0 h 132"/>
                <a:gd name="T4" fmla="*/ 0 w 792"/>
                <a:gd name="T5" fmla="*/ 0 h 132"/>
                <a:gd name="T6" fmla="*/ 0 w 792"/>
                <a:gd name="T7" fmla="*/ 132 h 132"/>
                <a:gd name="T8" fmla="*/ 750 w 792"/>
                <a:gd name="T9" fmla="*/ 132 h 132"/>
                <a:gd name="T10" fmla="*/ 792 w 792"/>
                <a:gd name="T11" fmla="*/ 66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2" h="132">
                  <a:moveTo>
                    <a:pt x="792" y="66"/>
                  </a:moveTo>
                  <a:lnTo>
                    <a:pt x="750" y="0"/>
                  </a:lnTo>
                  <a:lnTo>
                    <a:pt x="0" y="0"/>
                  </a:lnTo>
                  <a:lnTo>
                    <a:pt x="0" y="132"/>
                  </a:lnTo>
                  <a:lnTo>
                    <a:pt x="750" y="132"/>
                  </a:lnTo>
                  <a:lnTo>
                    <a:pt x="792" y="6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" name="Freeform 1791"/>
            <p:cNvSpPr>
              <a:spLocks/>
            </p:cNvSpPr>
            <p:nvPr/>
          </p:nvSpPr>
          <p:spPr bwMode="auto">
            <a:xfrm>
              <a:off x="5116034" y="437506"/>
              <a:ext cx="1077027" cy="629551"/>
            </a:xfrm>
            <a:custGeom>
              <a:avLst/>
              <a:gdLst>
                <a:gd name="T0" fmla="*/ 168 w 208"/>
                <a:gd name="T1" fmla="*/ 0 h 132"/>
                <a:gd name="T2" fmla="*/ 0 w 208"/>
                <a:gd name="T3" fmla="*/ 0 h 132"/>
                <a:gd name="T4" fmla="*/ 43 w 208"/>
                <a:gd name="T5" fmla="*/ 66 h 132"/>
                <a:gd name="T6" fmla="*/ 0 w 208"/>
                <a:gd name="T7" fmla="*/ 132 h 132"/>
                <a:gd name="T8" fmla="*/ 168 w 208"/>
                <a:gd name="T9" fmla="*/ 132 h 132"/>
                <a:gd name="T10" fmla="*/ 208 w 208"/>
                <a:gd name="T11" fmla="*/ 66 h 132"/>
                <a:gd name="T12" fmla="*/ 168 w 208"/>
                <a:gd name="T13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8" h="132">
                  <a:moveTo>
                    <a:pt x="168" y="0"/>
                  </a:moveTo>
                  <a:lnTo>
                    <a:pt x="0" y="0"/>
                  </a:lnTo>
                  <a:lnTo>
                    <a:pt x="43" y="66"/>
                  </a:lnTo>
                  <a:lnTo>
                    <a:pt x="0" y="132"/>
                  </a:lnTo>
                  <a:lnTo>
                    <a:pt x="168" y="132"/>
                  </a:lnTo>
                  <a:lnTo>
                    <a:pt x="208" y="66"/>
                  </a:lnTo>
                  <a:lnTo>
                    <a:pt x="168" y="0"/>
                  </a:lnTo>
                  <a:close/>
                </a:path>
              </a:pathLst>
            </a:custGeom>
            <a:solidFill>
              <a:srgbClr val="F15A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" name="Freeform 1792"/>
            <p:cNvSpPr>
              <a:spLocks/>
            </p:cNvSpPr>
            <p:nvPr/>
          </p:nvSpPr>
          <p:spPr bwMode="auto">
            <a:xfrm>
              <a:off x="1007360" y="2016155"/>
              <a:ext cx="9944658" cy="3789332"/>
            </a:xfrm>
            <a:custGeom>
              <a:avLst/>
              <a:gdLst>
                <a:gd name="T0" fmla="*/ 792 w 792"/>
                <a:gd name="T1" fmla="*/ 67 h 133"/>
                <a:gd name="T2" fmla="*/ 750 w 792"/>
                <a:gd name="T3" fmla="*/ 0 h 133"/>
                <a:gd name="T4" fmla="*/ 0 w 792"/>
                <a:gd name="T5" fmla="*/ 0 h 133"/>
                <a:gd name="T6" fmla="*/ 0 w 792"/>
                <a:gd name="T7" fmla="*/ 133 h 133"/>
                <a:gd name="T8" fmla="*/ 750 w 792"/>
                <a:gd name="T9" fmla="*/ 133 h 133"/>
                <a:gd name="T10" fmla="*/ 792 w 792"/>
                <a:gd name="T11" fmla="*/ 67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2" h="133">
                  <a:moveTo>
                    <a:pt x="792" y="67"/>
                  </a:moveTo>
                  <a:lnTo>
                    <a:pt x="750" y="0"/>
                  </a:lnTo>
                  <a:lnTo>
                    <a:pt x="0" y="0"/>
                  </a:lnTo>
                  <a:lnTo>
                    <a:pt x="0" y="133"/>
                  </a:lnTo>
                  <a:lnTo>
                    <a:pt x="750" y="133"/>
                  </a:lnTo>
                  <a:lnTo>
                    <a:pt x="792" y="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300" dirty="0" smtClean="0">
                <a:solidFill>
                  <a:schemeClr val="bg2">
                    <a:lumMod val="50000"/>
                  </a:schemeClr>
                </a:solidFill>
              </a:endParaRPr>
            </a:p>
            <a:p>
              <a:pPr algn="justLow"/>
              <a:r>
                <a:rPr lang="en-US" sz="2400" dirty="0">
                  <a:solidFill>
                    <a:schemeClr val="bg1">
                      <a:lumMod val="50000"/>
                    </a:schemeClr>
                  </a:solidFill>
                </a:rPr>
                <a:t>The process of completing a </a:t>
              </a:r>
              <a:r>
                <a:rPr lang="en-US" sz="2400" dirty="0">
                  <a:solidFill>
                    <a:srgbClr val="0070C0"/>
                  </a:solidFill>
                  <a:hlinkClick r:id="rId4"/>
                </a:rPr>
                <a:t>stock</a:t>
              </a:r>
              <a:r>
                <a:rPr lang="en-US" sz="2400" dirty="0">
                  <a:solidFill>
                    <a:srgbClr val="0070C0"/>
                  </a:solidFill>
                </a:rPr>
                <a:t> </a:t>
              </a:r>
              <a:r>
                <a:rPr lang="en-US" sz="2400" dirty="0" smtClean="0">
                  <a:solidFill>
                    <a:srgbClr val="0070C0"/>
                  </a:solidFill>
                  <a:hlinkClick r:id="rId5"/>
                </a:rPr>
                <a:t>trade</a:t>
              </a:r>
              <a:r>
                <a:rPr lang="en-US" sz="2400" dirty="0">
                  <a:solidFill>
                    <a:srgbClr val="0070C0"/>
                  </a:solidFill>
                </a:rPr>
                <a:t> </a:t>
              </a:r>
              <a:r>
                <a:rPr lang="en-US" sz="2400" u="sng" dirty="0" smtClean="0">
                  <a:solidFill>
                    <a:srgbClr val="0070C0"/>
                  </a:solidFill>
                  <a:hlinkClick r:id="rId6"/>
                </a:rPr>
                <a:t>includ</a:t>
              </a:r>
              <a:r>
                <a:rPr lang="en-US" sz="2400" u="sng" dirty="0" smtClean="0">
                  <a:solidFill>
                    <a:srgbClr val="0070C0"/>
                  </a:solidFill>
                </a:rPr>
                <a:t>ing</a:t>
              </a:r>
              <a:r>
                <a:rPr lang="en-US" sz="2400" dirty="0" smtClean="0">
                  <a:solidFill>
                    <a:srgbClr val="0070C0"/>
                  </a:solidFill>
                </a:rPr>
                <a:t> </a:t>
              </a:r>
              <a:r>
                <a:rPr lang="en-US" sz="2400" dirty="0">
                  <a:solidFill>
                    <a:schemeClr val="bg1">
                      <a:lumMod val="50000"/>
                    </a:schemeClr>
                  </a:solidFill>
                </a:rPr>
                <a:t>mutual </a:t>
              </a:r>
              <a:r>
                <a:rPr lang="en-US" sz="2400" dirty="0">
                  <a:solidFill>
                    <a:srgbClr val="0070C0"/>
                  </a:solidFill>
                  <a:hlinkClick r:id="rId7"/>
                </a:rPr>
                <a:t>confirmation</a:t>
              </a:r>
              <a:r>
                <a:rPr lang="en-US" sz="2400" dirty="0">
                  <a:solidFill>
                    <a:schemeClr val="bg1">
                      <a:lumMod val="50000"/>
                    </a:schemeClr>
                  </a:solidFill>
                </a:rPr>
                <a:t>,  </a:t>
              </a:r>
              <a:r>
                <a:rPr lang="en-US" sz="2400" dirty="0">
                  <a:solidFill>
                    <a:srgbClr val="0070C0"/>
                  </a:solidFill>
                  <a:hlinkClick r:id="rId8"/>
                </a:rPr>
                <a:t>terms</a:t>
              </a:r>
              <a:r>
                <a:rPr lang="en-US" sz="2400" dirty="0">
                  <a:solidFill>
                    <a:srgbClr val="0070C0"/>
                  </a:solidFill>
                </a:rPr>
                <a:t> </a:t>
              </a:r>
              <a:r>
                <a:rPr lang="en-US" sz="2400" dirty="0">
                  <a:solidFill>
                    <a:schemeClr val="bg1">
                      <a:lumMod val="50000"/>
                    </a:schemeClr>
                  </a:solidFill>
                </a:rPr>
                <a:t>of </a:t>
              </a:r>
              <a:r>
                <a:rPr lang="en-US" sz="2400" dirty="0">
                  <a:solidFill>
                    <a:srgbClr val="0070C0"/>
                  </a:solidFill>
                  <a:hlinkClick r:id="rId9"/>
                </a:rPr>
                <a:t>sales </a:t>
              </a:r>
              <a:r>
                <a:rPr lang="en-US" sz="2400" dirty="0">
                  <a:solidFill>
                    <a:srgbClr val="0070C0"/>
                  </a:solidFill>
                  <a:hlinkClick r:id="rId10"/>
                </a:rPr>
                <a:t>approval</a:t>
              </a:r>
              <a:r>
                <a:rPr lang="en-US" sz="2400" dirty="0">
                  <a:solidFill>
                    <a:schemeClr val="bg1">
                      <a:lumMod val="50000"/>
                    </a:schemeClr>
                  </a:solidFill>
                </a:rPr>
                <a:t>, Payments </a:t>
              </a:r>
              <a:r>
                <a:rPr lang="en-US" sz="2400" dirty="0">
                  <a:solidFill>
                    <a:srgbClr val="0070C0"/>
                  </a:solidFill>
                  <a:hlinkClick r:id="rId11"/>
                </a:rPr>
                <a:t>processing</a:t>
              </a:r>
              <a:r>
                <a:rPr lang="en-US" sz="2400" dirty="0">
                  <a:solidFill>
                    <a:schemeClr val="bg1">
                      <a:lumMod val="50000"/>
                    </a:schemeClr>
                  </a:solidFill>
                </a:rPr>
                <a:t>, </a:t>
              </a:r>
              <a:r>
                <a:rPr lang="en-US" sz="2400" dirty="0">
                  <a:solidFill>
                    <a:srgbClr val="0070C0"/>
                  </a:solidFill>
                  <a:hlinkClick r:id="rId12"/>
                </a:rPr>
                <a:t>transfer</a:t>
              </a:r>
              <a:r>
                <a:rPr lang="en-US" sz="2400" dirty="0">
                  <a:solidFill>
                    <a:srgbClr val="0070C0"/>
                  </a:solidFill>
                </a:rPr>
                <a:t> </a:t>
              </a:r>
              <a:r>
                <a:rPr lang="en-US" sz="2400" dirty="0">
                  <a:solidFill>
                    <a:schemeClr val="bg1">
                      <a:lumMod val="50000"/>
                    </a:schemeClr>
                  </a:solidFill>
                </a:rPr>
                <a:t>of </a:t>
              </a:r>
              <a:r>
                <a:rPr lang="en-US" sz="2400" dirty="0">
                  <a:solidFill>
                    <a:srgbClr val="0070C0"/>
                  </a:solidFill>
                  <a:hlinkClick r:id="rId13"/>
                </a:rPr>
                <a:t>securities</a:t>
              </a:r>
              <a:r>
                <a:rPr lang="en-US" sz="2400" dirty="0">
                  <a:solidFill>
                    <a:srgbClr val="0070C0"/>
                  </a:solidFill>
                </a:rPr>
                <a:t> </a:t>
              </a:r>
              <a:r>
                <a:rPr lang="en-US" sz="2400" dirty="0">
                  <a:solidFill>
                    <a:schemeClr val="bg1">
                      <a:lumMod val="50000"/>
                    </a:schemeClr>
                  </a:solidFill>
                </a:rPr>
                <a:t>and </a:t>
              </a:r>
              <a:r>
                <a:rPr lang="en-US" sz="2400" dirty="0">
                  <a:solidFill>
                    <a:srgbClr val="0070C0"/>
                  </a:solidFill>
                  <a:hlinkClick r:id="rId14"/>
                </a:rPr>
                <a:t>recording</a:t>
              </a:r>
              <a:r>
                <a:rPr lang="en-US" sz="2400" dirty="0">
                  <a:solidFill>
                    <a:srgbClr val="0070C0"/>
                  </a:solidFill>
                </a:rPr>
                <a:t> </a:t>
              </a:r>
              <a:r>
                <a:rPr lang="en-US" sz="2400" dirty="0">
                  <a:solidFill>
                    <a:schemeClr val="bg1">
                      <a:lumMod val="50000"/>
                    </a:schemeClr>
                  </a:solidFill>
                </a:rPr>
                <a:t>the </a:t>
              </a:r>
              <a:r>
                <a:rPr lang="en-US" sz="2400" dirty="0">
                  <a:solidFill>
                    <a:srgbClr val="0070C0"/>
                  </a:solidFill>
                  <a:hlinkClick r:id="rId15"/>
                </a:rPr>
                <a:t>change</a:t>
              </a:r>
              <a:r>
                <a:rPr lang="en-US" sz="2400" dirty="0">
                  <a:solidFill>
                    <a:srgbClr val="0070C0"/>
                  </a:solidFill>
                </a:rPr>
                <a:t> </a:t>
              </a:r>
              <a:r>
                <a:rPr lang="en-US" sz="2400" dirty="0">
                  <a:solidFill>
                    <a:schemeClr val="bg1">
                      <a:lumMod val="50000"/>
                    </a:schemeClr>
                  </a:solidFill>
                </a:rPr>
                <a:t>in </a:t>
              </a:r>
              <a:r>
                <a:rPr lang="en-US" sz="2400" dirty="0">
                  <a:solidFill>
                    <a:srgbClr val="0070C0"/>
                  </a:solidFill>
                  <a:hlinkClick r:id="rId16"/>
                </a:rPr>
                <a:t>ownership</a:t>
              </a:r>
              <a:r>
                <a:rPr lang="en-US" sz="2400" dirty="0">
                  <a:solidFill>
                    <a:schemeClr val="bg1">
                      <a:lumMod val="50000"/>
                    </a:schemeClr>
                  </a:solidFill>
                </a:rPr>
                <a:t>. </a:t>
              </a:r>
            </a:p>
            <a:p>
              <a:endParaRPr lang="en-US" sz="2400" dirty="0" smtClean="0"/>
            </a:p>
            <a:p>
              <a:endParaRPr lang="en-US" sz="2400" dirty="0"/>
            </a:p>
            <a:p>
              <a:endParaRPr lang="en-US" sz="2400" dirty="0"/>
            </a:p>
          </p:txBody>
        </p:sp>
        <p:sp>
          <p:nvSpPr>
            <p:cNvPr id="259" name="Freeform 1839"/>
            <p:cNvSpPr>
              <a:spLocks/>
            </p:cNvSpPr>
            <p:nvPr/>
          </p:nvSpPr>
          <p:spPr bwMode="auto">
            <a:xfrm>
              <a:off x="880418" y="437506"/>
              <a:ext cx="844018" cy="629551"/>
            </a:xfrm>
            <a:custGeom>
              <a:avLst/>
              <a:gdLst>
                <a:gd name="T0" fmla="*/ 123 w 163"/>
                <a:gd name="T1" fmla="*/ 132 h 132"/>
                <a:gd name="T2" fmla="*/ 163 w 163"/>
                <a:gd name="T3" fmla="*/ 66 h 132"/>
                <a:gd name="T4" fmla="*/ 123 w 163"/>
                <a:gd name="T5" fmla="*/ 0 h 132"/>
                <a:gd name="T6" fmla="*/ 0 w 163"/>
                <a:gd name="T7" fmla="*/ 0 h 132"/>
                <a:gd name="T8" fmla="*/ 0 w 163"/>
                <a:gd name="T9" fmla="*/ 132 h 132"/>
                <a:gd name="T10" fmla="*/ 123 w 163"/>
                <a:gd name="T11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3" h="132">
                  <a:moveTo>
                    <a:pt x="123" y="132"/>
                  </a:moveTo>
                  <a:lnTo>
                    <a:pt x="163" y="66"/>
                  </a:lnTo>
                  <a:lnTo>
                    <a:pt x="123" y="0"/>
                  </a:lnTo>
                  <a:lnTo>
                    <a:pt x="0" y="0"/>
                  </a:lnTo>
                  <a:lnTo>
                    <a:pt x="0" y="132"/>
                  </a:lnTo>
                  <a:lnTo>
                    <a:pt x="123" y="132"/>
                  </a:lnTo>
                  <a:close/>
                </a:path>
              </a:pathLst>
            </a:custGeom>
            <a:solidFill>
              <a:srgbClr val="F15A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3" name="Freeform 1843"/>
            <p:cNvSpPr>
              <a:spLocks noEditPoints="1"/>
            </p:cNvSpPr>
            <p:nvPr/>
          </p:nvSpPr>
          <p:spPr bwMode="auto">
            <a:xfrm>
              <a:off x="1066827" y="652127"/>
              <a:ext cx="191588" cy="281392"/>
            </a:xfrm>
            <a:custGeom>
              <a:avLst/>
              <a:gdLst>
                <a:gd name="T0" fmla="*/ 16 w 16"/>
                <a:gd name="T1" fmla="*/ 12 h 25"/>
                <a:gd name="T2" fmla="*/ 8 w 16"/>
                <a:gd name="T3" fmla="*/ 25 h 25"/>
                <a:gd name="T4" fmla="*/ 0 w 16"/>
                <a:gd name="T5" fmla="*/ 12 h 25"/>
                <a:gd name="T6" fmla="*/ 8 w 16"/>
                <a:gd name="T7" fmla="*/ 0 h 25"/>
                <a:gd name="T8" fmla="*/ 16 w 16"/>
                <a:gd name="T9" fmla="*/ 12 h 25"/>
                <a:gd name="T10" fmla="*/ 3 w 16"/>
                <a:gd name="T11" fmla="*/ 12 h 25"/>
                <a:gd name="T12" fmla="*/ 8 w 16"/>
                <a:gd name="T13" fmla="*/ 22 h 25"/>
                <a:gd name="T14" fmla="*/ 13 w 16"/>
                <a:gd name="T15" fmla="*/ 12 h 25"/>
                <a:gd name="T16" fmla="*/ 8 w 16"/>
                <a:gd name="T17" fmla="*/ 2 h 25"/>
                <a:gd name="T18" fmla="*/ 3 w 16"/>
                <a:gd name="T19" fmla="*/ 1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25">
                  <a:moveTo>
                    <a:pt x="16" y="12"/>
                  </a:moveTo>
                  <a:cubicBezTo>
                    <a:pt x="16" y="20"/>
                    <a:pt x="13" y="25"/>
                    <a:pt x="8" y="25"/>
                  </a:cubicBezTo>
                  <a:cubicBezTo>
                    <a:pt x="3" y="25"/>
                    <a:pt x="0" y="20"/>
                    <a:pt x="0" y="12"/>
                  </a:cubicBezTo>
                  <a:cubicBezTo>
                    <a:pt x="0" y="4"/>
                    <a:pt x="3" y="0"/>
                    <a:pt x="8" y="0"/>
                  </a:cubicBezTo>
                  <a:cubicBezTo>
                    <a:pt x="13" y="0"/>
                    <a:pt x="16" y="4"/>
                    <a:pt x="16" y="12"/>
                  </a:cubicBezTo>
                  <a:close/>
                  <a:moveTo>
                    <a:pt x="3" y="12"/>
                  </a:moveTo>
                  <a:cubicBezTo>
                    <a:pt x="3" y="19"/>
                    <a:pt x="5" y="22"/>
                    <a:pt x="8" y="22"/>
                  </a:cubicBezTo>
                  <a:cubicBezTo>
                    <a:pt x="11" y="22"/>
                    <a:pt x="13" y="18"/>
                    <a:pt x="13" y="12"/>
                  </a:cubicBezTo>
                  <a:cubicBezTo>
                    <a:pt x="13" y="6"/>
                    <a:pt x="11" y="2"/>
                    <a:pt x="8" y="2"/>
                  </a:cubicBezTo>
                  <a:cubicBezTo>
                    <a:pt x="5" y="2"/>
                    <a:pt x="3" y="6"/>
                    <a:pt x="3" y="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4" name="Freeform 1844"/>
            <p:cNvSpPr>
              <a:spLocks/>
            </p:cNvSpPr>
            <p:nvPr/>
          </p:nvSpPr>
          <p:spPr bwMode="auto">
            <a:xfrm>
              <a:off x="1320551" y="652127"/>
              <a:ext cx="98384" cy="267082"/>
            </a:xfrm>
            <a:custGeom>
              <a:avLst/>
              <a:gdLst>
                <a:gd name="T0" fmla="*/ 12 w 19"/>
                <a:gd name="T1" fmla="*/ 7 h 56"/>
                <a:gd name="T2" fmla="*/ 12 w 19"/>
                <a:gd name="T3" fmla="*/ 7 h 56"/>
                <a:gd name="T4" fmla="*/ 3 w 19"/>
                <a:gd name="T5" fmla="*/ 14 h 56"/>
                <a:gd name="T6" fmla="*/ 0 w 19"/>
                <a:gd name="T7" fmla="*/ 7 h 56"/>
                <a:gd name="T8" fmla="*/ 12 w 19"/>
                <a:gd name="T9" fmla="*/ 0 h 56"/>
                <a:gd name="T10" fmla="*/ 19 w 19"/>
                <a:gd name="T11" fmla="*/ 0 h 56"/>
                <a:gd name="T12" fmla="*/ 19 w 19"/>
                <a:gd name="T13" fmla="*/ 56 h 56"/>
                <a:gd name="T14" fmla="*/ 12 w 19"/>
                <a:gd name="T15" fmla="*/ 56 h 56"/>
                <a:gd name="T16" fmla="*/ 12 w 19"/>
                <a:gd name="T17" fmla="*/ 7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" h="56">
                  <a:moveTo>
                    <a:pt x="12" y="7"/>
                  </a:moveTo>
                  <a:lnTo>
                    <a:pt x="12" y="7"/>
                  </a:lnTo>
                  <a:lnTo>
                    <a:pt x="3" y="14"/>
                  </a:lnTo>
                  <a:lnTo>
                    <a:pt x="0" y="7"/>
                  </a:lnTo>
                  <a:lnTo>
                    <a:pt x="12" y="0"/>
                  </a:lnTo>
                  <a:lnTo>
                    <a:pt x="19" y="0"/>
                  </a:lnTo>
                  <a:lnTo>
                    <a:pt x="19" y="56"/>
                  </a:lnTo>
                  <a:lnTo>
                    <a:pt x="12" y="56"/>
                  </a:lnTo>
                  <a:lnTo>
                    <a:pt x="12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5943600" y="6008914"/>
            <a:ext cx="435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58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602673" y="238991"/>
            <a:ext cx="11110356" cy="6151418"/>
            <a:chOff x="602673" y="238991"/>
            <a:chExt cx="11110356" cy="6151418"/>
          </a:xfrm>
        </p:grpSpPr>
        <p:pic>
          <p:nvPicPr>
            <p:cNvPr id="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2673" y="5255210"/>
              <a:ext cx="11110356" cy="1135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15"/>
            <p:cNvSpPr>
              <a:spLocks noChangeArrowheads="1"/>
            </p:cNvSpPr>
            <p:nvPr/>
          </p:nvSpPr>
          <p:spPr bwMode="auto">
            <a:xfrm>
              <a:off x="658617" y="238991"/>
              <a:ext cx="11004066" cy="5739061"/>
            </a:xfrm>
            <a:prstGeom prst="rect">
              <a:avLst/>
            </a:prstGeom>
            <a:solidFill>
              <a:srgbClr val="F3F3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Rectangle 16"/>
            <p:cNvSpPr>
              <a:spLocks noChangeArrowheads="1"/>
            </p:cNvSpPr>
            <p:nvPr/>
          </p:nvSpPr>
          <p:spPr bwMode="auto">
            <a:xfrm>
              <a:off x="658617" y="238991"/>
              <a:ext cx="11004066" cy="57390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5" name="Picture 16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691" y="1112221"/>
              <a:ext cx="7211104" cy="286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168"/>
            <p:cNvSpPr>
              <a:spLocks noChangeArrowheads="1"/>
            </p:cNvSpPr>
            <p:nvPr/>
          </p:nvSpPr>
          <p:spPr bwMode="auto">
            <a:xfrm>
              <a:off x="641835" y="238991"/>
              <a:ext cx="11009658" cy="87323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169"/>
            <p:cNvSpPr>
              <a:spLocks noChangeArrowheads="1"/>
            </p:cNvSpPr>
            <p:nvPr/>
          </p:nvSpPr>
          <p:spPr bwMode="auto">
            <a:xfrm>
              <a:off x="641835" y="238991"/>
              <a:ext cx="11009658" cy="873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190"/>
            <p:cNvSpPr>
              <a:spLocks noChangeArrowheads="1"/>
            </p:cNvSpPr>
            <p:nvPr/>
          </p:nvSpPr>
          <p:spPr bwMode="auto">
            <a:xfrm>
              <a:off x="8037551" y="622240"/>
              <a:ext cx="911879" cy="135836"/>
            </a:xfrm>
            <a:prstGeom prst="rect">
              <a:avLst/>
            </a:prstGeom>
            <a:solidFill>
              <a:srgbClr val="F15A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191"/>
            <p:cNvSpPr>
              <a:spLocks noChangeArrowheads="1"/>
            </p:cNvSpPr>
            <p:nvPr/>
          </p:nvSpPr>
          <p:spPr bwMode="auto">
            <a:xfrm>
              <a:off x="8949425" y="622240"/>
              <a:ext cx="900690" cy="135836"/>
            </a:xfrm>
            <a:prstGeom prst="rect">
              <a:avLst/>
            </a:prstGeom>
            <a:solidFill>
              <a:srgbClr val="CBDB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192"/>
            <p:cNvSpPr>
              <a:spLocks noChangeArrowheads="1"/>
            </p:cNvSpPr>
            <p:nvPr/>
          </p:nvSpPr>
          <p:spPr bwMode="auto">
            <a:xfrm>
              <a:off x="9850116" y="622240"/>
              <a:ext cx="900690" cy="135836"/>
            </a:xfrm>
            <a:prstGeom prst="rect">
              <a:avLst/>
            </a:prstGeom>
            <a:solidFill>
              <a:srgbClr val="20BC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93"/>
            <p:cNvSpPr>
              <a:spLocks noChangeArrowheads="1"/>
            </p:cNvSpPr>
            <p:nvPr/>
          </p:nvSpPr>
          <p:spPr bwMode="auto">
            <a:xfrm>
              <a:off x="10750803" y="622240"/>
              <a:ext cx="911879" cy="135836"/>
            </a:xfrm>
            <a:prstGeom prst="rect">
              <a:avLst/>
            </a:prstGeom>
            <a:solidFill>
              <a:srgbClr val="FDB8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1487"/>
            <p:cNvSpPr>
              <a:spLocks/>
            </p:cNvSpPr>
            <p:nvPr/>
          </p:nvSpPr>
          <p:spPr bwMode="auto">
            <a:xfrm>
              <a:off x="3726647" y="2456026"/>
              <a:ext cx="223773" cy="2192777"/>
            </a:xfrm>
            <a:custGeom>
              <a:avLst/>
              <a:gdLst>
                <a:gd name="T0" fmla="*/ 0 w 17"/>
                <a:gd name="T1" fmla="*/ 0 h 191"/>
                <a:gd name="T2" fmla="*/ 17 w 17"/>
                <a:gd name="T3" fmla="*/ 41 h 191"/>
                <a:gd name="T4" fmla="*/ 17 w 17"/>
                <a:gd name="T5" fmla="*/ 191 h 191"/>
                <a:gd name="T6" fmla="*/ 17 w 17"/>
                <a:gd name="T7" fmla="*/ 191 h 191"/>
                <a:gd name="T8" fmla="*/ 17 w 17"/>
                <a:gd name="T9" fmla="*/ 42 h 191"/>
                <a:gd name="T10" fmla="*/ 0 w 17"/>
                <a:gd name="T11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" h="191">
                  <a:moveTo>
                    <a:pt x="0" y="0"/>
                  </a:moveTo>
                  <a:cubicBezTo>
                    <a:pt x="10" y="10"/>
                    <a:pt x="17" y="25"/>
                    <a:pt x="17" y="41"/>
                  </a:cubicBezTo>
                  <a:cubicBezTo>
                    <a:pt x="17" y="191"/>
                    <a:pt x="17" y="191"/>
                    <a:pt x="17" y="191"/>
                  </a:cubicBezTo>
                  <a:cubicBezTo>
                    <a:pt x="17" y="191"/>
                    <a:pt x="17" y="191"/>
                    <a:pt x="17" y="191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5"/>
                    <a:pt x="11" y="10"/>
                    <a:pt x="0" y="0"/>
                  </a:cubicBezTo>
                </a:path>
              </a:pathLst>
            </a:custGeom>
            <a:solidFill>
              <a:srgbClr val="F3F3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1488"/>
            <p:cNvSpPr>
              <a:spLocks/>
            </p:cNvSpPr>
            <p:nvPr/>
          </p:nvSpPr>
          <p:spPr bwMode="auto">
            <a:xfrm>
              <a:off x="3726647" y="2446323"/>
              <a:ext cx="223773" cy="2202479"/>
            </a:xfrm>
            <a:custGeom>
              <a:avLst/>
              <a:gdLst>
                <a:gd name="T0" fmla="*/ 0 w 17"/>
                <a:gd name="T1" fmla="*/ 0 h 192"/>
                <a:gd name="T2" fmla="*/ 17 w 17"/>
                <a:gd name="T3" fmla="*/ 42 h 192"/>
                <a:gd name="T4" fmla="*/ 17 w 17"/>
                <a:gd name="T5" fmla="*/ 192 h 192"/>
                <a:gd name="T6" fmla="*/ 17 w 17"/>
                <a:gd name="T7" fmla="*/ 192 h 192"/>
                <a:gd name="T8" fmla="*/ 17 w 17"/>
                <a:gd name="T9" fmla="*/ 42 h 192"/>
                <a:gd name="T10" fmla="*/ 0 w 17"/>
                <a:gd name="T11" fmla="*/ 1 h 192"/>
                <a:gd name="T12" fmla="*/ 0 w 17"/>
                <a:gd name="T13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2">
                  <a:moveTo>
                    <a:pt x="0" y="0"/>
                  </a:moveTo>
                  <a:cubicBezTo>
                    <a:pt x="10" y="11"/>
                    <a:pt x="17" y="26"/>
                    <a:pt x="17" y="42"/>
                  </a:cubicBezTo>
                  <a:cubicBezTo>
                    <a:pt x="17" y="192"/>
                    <a:pt x="17" y="192"/>
                    <a:pt x="17" y="192"/>
                  </a:cubicBezTo>
                  <a:cubicBezTo>
                    <a:pt x="17" y="192"/>
                    <a:pt x="17" y="192"/>
                    <a:pt x="17" y="192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0" y="1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</a:path>
              </a:pathLst>
            </a:custGeom>
            <a:solidFill>
              <a:srgbClr val="F0EF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1489"/>
            <p:cNvSpPr>
              <a:spLocks/>
            </p:cNvSpPr>
            <p:nvPr/>
          </p:nvSpPr>
          <p:spPr bwMode="auto">
            <a:xfrm>
              <a:off x="3709863" y="2446323"/>
              <a:ext cx="240559" cy="2202479"/>
            </a:xfrm>
            <a:custGeom>
              <a:avLst/>
              <a:gdLst>
                <a:gd name="T0" fmla="*/ 0 w 18"/>
                <a:gd name="T1" fmla="*/ 0 h 192"/>
                <a:gd name="T2" fmla="*/ 17 w 18"/>
                <a:gd name="T3" fmla="*/ 41 h 192"/>
                <a:gd name="T4" fmla="*/ 17 w 18"/>
                <a:gd name="T5" fmla="*/ 192 h 192"/>
                <a:gd name="T6" fmla="*/ 18 w 18"/>
                <a:gd name="T7" fmla="*/ 192 h 192"/>
                <a:gd name="T8" fmla="*/ 18 w 18"/>
                <a:gd name="T9" fmla="*/ 42 h 192"/>
                <a:gd name="T10" fmla="*/ 1 w 18"/>
                <a:gd name="T11" fmla="*/ 0 h 192"/>
                <a:gd name="T12" fmla="*/ 0 w 18"/>
                <a:gd name="T13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2">
                  <a:moveTo>
                    <a:pt x="0" y="0"/>
                  </a:moveTo>
                  <a:cubicBezTo>
                    <a:pt x="11" y="11"/>
                    <a:pt x="17" y="25"/>
                    <a:pt x="17" y="41"/>
                  </a:cubicBezTo>
                  <a:cubicBezTo>
                    <a:pt x="17" y="192"/>
                    <a:pt x="17" y="192"/>
                    <a:pt x="17" y="192"/>
                  </a:cubicBezTo>
                  <a:cubicBezTo>
                    <a:pt x="18" y="192"/>
                    <a:pt x="18" y="192"/>
                    <a:pt x="18" y="19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ECECE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490"/>
            <p:cNvSpPr>
              <a:spLocks/>
            </p:cNvSpPr>
            <p:nvPr/>
          </p:nvSpPr>
          <p:spPr bwMode="auto">
            <a:xfrm>
              <a:off x="3709863" y="2446323"/>
              <a:ext cx="223773" cy="2202479"/>
            </a:xfrm>
            <a:custGeom>
              <a:avLst/>
              <a:gdLst>
                <a:gd name="T0" fmla="*/ 0 w 17"/>
                <a:gd name="T1" fmla="*/ 0 h 192"/>
                <a:gd name="T2" fmla="*/ 17 w 17"/>
                <a:gd name="T3" fmla="*/ 41 h 192"/>
                <a:gd name="T4" fmla="*/ 17 w 17"/>
                <a:gd name="T5" fmla="*/ 192 h 192"/>
                <a:gd name="T6" fmla="*/ 17 w 17"/>
                <a:gd name="T7" fmla="*/ 192 h 192"/>
                <a:gd name="T8" fmla="*/ 17 w 17"/>
                <a:gd name="T9" fmla="*/ 41 h 192"/>
                <a:gd name="T10" fmla="*/ 0 w 17"/>
                <a:gd name="T11" fmla="*/ 0 h 192"/>
                <a:gd name="T12" fmla="*/ 0 w 17"/>
                <a:gd name="T13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2">
                  <a:moveTo>
                    <a:pt x="0" y="0"/>
                  </a:moveTo>
                  <a:cubicBezTo>
                    <a:pt x="10" y="10"/>
                    <a:pt x="17" y="25"/>
                    <a:pt x="17" y="41"/>
                  </a:cubicBezTo>
                  <a:cubicBezTo>
                    <a:pt x="17" y="192"/>
                    <a:pt x="17" y="192"/>
                    <a:pt x="17" y="192"/>
                  </a:cubicBezTo>
                  <a:cubicBezTo>
                    <a:pt x="17" y="192"/>
                    <a:pt x="17" y="192"/>
                    <a:pt x="17" y="192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25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E9E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491"/>
            <p:cNvSpPr>
              <a:spLocks/>
            </p:cNvSpPr>
            <p:nvPr/>
          </p:nvSpPr>
          <p:spPr bwMode="auto">
            <a:xfrm>
              <a:off x="3698674" y="2431768"/>
              <a:ext cx="234962" cy="2217035"/>
            </a:xfrm>
            <a:custGeom>
              <a:avLst/>
              <a:gdLst>
                <a:gd name="T0" fmla="*/ 0 w 18"/>
                <a:gd name="T1" fmla="*/ 0 h 193"/>
                <a:gd name="T2" fmla="*/ 17 w 18"/>
                <a:gd name="T3" fmla="*/ 42 h 193"/>
                <a:gd name="T4" fmla="*/ 17 w 18"/>
                <a:gd name="T5" fmla="*/ 193 h 193"/>
                <a:gd name="T6" fmla="*/ 18 w 18"/>
                <a:gd name="T7" fmla="*/ 193 h 193"/>
                <a:gd name="T8" fmla="*/ 18 w 18"/>
                <a:gd name="T9" fmla="*/ 42 h 193"/>
                <a:gd name="T10" fmla="*/ 1 w 18"/>
                <a:gd name="T11" fmla="*/ 1 h 193"/>
                <a:gd name="T12" fmla="*/ 0 w 18"/>
                <a:gd name="T13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3">
                  <a:moveTo>
                    <a:pt x="0" y="0"/>
                  </a:moveTo>
                  <a:cubicBezTo>
                    <a:pt x="11" y="11"/>
                    <a:pt x="17" y="25"/>
                    <a:pt x="17" y="42"/>
                  </a:cubicBezTo>
                  <a:cubicBezTo>
                    <a:pt x="17" y="193"/>
                    <a:pt x="17" y="193"/>
                    <a:pt x="17" y="193"/>
                  </a:cubicBezTo>
                  <a:cubicBezTo>
                    <a:pt x="18" y="193"/>
                    <a:pt x="18" y="193"/>
                    <a:pt x="18" y="193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1"/>
                  </a:cubicBezTo>
                  <a:cubicBezTo>
                    <a:pt x="1" y="0"/>
                    <a:pt x="1" y="0"/>
                    <a:pt x="0" y="0"/>
                  </a:cubicBezTo>
                </a:path>
              </a:pathLst>
            </a:custGeom>
            <a:solidFill>
              <a:srgbClr val="E5E5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492"/>
            <p:cNvSpPr>
              <a:spLocks/>
            </p:cNvSpPr>
            <p:nvPr/>
          </p:nvSpPr>
          <p:spPr bwMode="auto">
            <a:xfrm>
              <a:off x="3698674" y="2431768"/>
              <a:ext cx="223773" cy="2217035"/>
            </a:xfrm>
            <a:custGeom>
              <a:avLst/>
              <a:gdLst>
                <a:gd name="T0" fmla="*/ 0 w 17"/>
                <a:gd name="T1" fmla="*/ 0 h 193"/>
                <a:gd name="T2" fmla="*/ 17 w 17"/>
                <a:gd name="T3" fmla="*/ 41 h 193"/>
                <a:gd name="T4" fmla="*/ 17 w 17"/>
                <a:gd name="T5" fmla="*/ 193 h 193"/>
                <a:gd name="T6" fmla="*/ 17 w 17"/>
                <a:gd name="T7" fmla="*/ 193 h 193"/>
                <a:gd name="T8" fmla="*/ 17 w 17"/>
                <a:gd name="T9" fmla="*/ 42 h 193"/>
                <a:gd name="T10" fmla="*/ 0 w 17"/>
                <a:gd name="T11" fmla="*/ 0 h 193"/>
                <a:gd name="T12" fmla="*/ 0 w 17"/>
                <a:gd name="T13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3">
                  <a:moveTo>
                    <a:pt x="0" y="0"/>
                  </a:moveTo>
                  <a:cubicBezTo>
                    <a:pt x="11" y="10"/>
                    <a:pt x="17" y="25"/>
                    <a:pt x="17" y="41"/>
                  </a:cubicBezTo>
                  <a:cubicBezTo>
                    <a:pt x="17" y="193"/>
                    <a:pt x="17" y="193"/>
                    <a:pt x="17" y="193"/>
                  </a:cubicBezTo>
                  <a:cubicBezTo>
                    <a:pt x="17" y="193"/>
                    <a:pt x="17" y="193"/>
                    <a:pt x="17" y="193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5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E2E2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493"/>
            <p:cNvSpPr>
              <a:spLocks/>
            </p:cNvSpPr>
            <p:nvPr/>
          </p:nvSpPr>
          <p:spPr bwMode="auto">
            <a:xfrm>
              <a:off x="3698674" y="2422065"/>
              <a:ext cx="223773" cy="2226737"/>
            </a:xfrm>
            <a:custGeom>
              <a:avLst/>
              <a:gdLst>
                <a:gd name="T0" fmla="*/ 0 w 17"/>
                <a:gd name="T1" fmla="*/ 0 h 194"/>
                <a:gd name="T2" fmla="*/ 17 w 17"/>
                <a:gd name="T3" fmla="*/ 42 h 194"/>
                <a:gd name="T4" fmla="*/ 17 w 17"/>
                <a:gd name="T5" fmla="*/ 194 h 194"/>
                <a:gd name="T6" fmla="*/ 17 w 17"/>
                <a:gd name="T7" fmla="*/ 194 h 194"/>
                <a:gd name="T8" fmla="*/ 17 w 17"/>
                <a:gd name="T9" fmla="*/ 42 h 194"/>
                <a:gd name="T10" fmla="*/ 0 w 17"/>
                <a:gd name="T11" fmla="*/ 1 h 194"/>
                <a:gd name="T12" fmla="*/ 0 w 17"/>
                <a:gd name="T13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4">
                  <a:moveTo>
                    <a:pt x="0" y="0"/>
                  </a:moveTo>
                  <a:cubicBezTo>
                    <a:pt x="10" y="11"/>
                    <a:pt x="17" y="26"/>
                    <a:pt x="17" y="42"/>
                  </a:cubicBezTo>
                  <a:cubicBezTo>
                    <a:pt x="17" y="194"/>
                    <a:pt x="17" y="194"/>
                    <a:pt x="17" y="194"/>
                  </a:cubicBezTo>
                  <a:cubicBezTo>
                    <a:pt x="17" y="194"/>
                    <a:pt x="17" y="194"/>
                    <a:pt x="17" y="194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</a:path>
              </a:pathLst>
            </a:custGeom>
            <a:solidFill>
              <a:srgbClr val="DFDF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494"/>
            <p:cNvSpPr>
              <a:spLocks/>
            </p:cNvSpPr>
            <p:nvPr/>
          </p:nvSpPr>
          <p:spPr bwMode="auto">
            <a:xfrm>
              <a:off x="3687485" y="2422065"/>
              <a:ext cx="234962" cy="2226737"/>
            </a:xfrm>
            <a:custGeom>
              <a:avLst/>
              <a:gdLst>
                <a:gd name="T0" fmla="*/ 0 w 18"/>
                <a:gd name="T1" fmla="*/ 0 h 194"/>
                <a:gd name="T2" fmla="*/ 17 w 18"/>
                <a:gd name="T3" fmla="*/ 41 h 194"/>
                <a:gd name="T4" fmla="*/ 17 w 18"/>
                <a:gd name="T5" fmla="*/ 194 h 194"/>
                <a:gd name="T6" fmla="*/ 18 w 18"/>
                <a:gd name="T7" fmla="*/ 194 h 194"/>
                <a:gd name="T8" fmla="*/ 18 w 18"/>
                <a:gd name="T9" fmla="*/ 42 h 194"/>
                <a:gd name="T10" fmla="*/ 1 w 18"/>
                <a:gd name="T11" fmla="*/ 0 h 194"/>
                <a:gd name="T12" fmla="*/ 0 w 18"/>
                <a:gd name="T13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4">
                  <a:moveTo>
                    <a:pt x="0" y="0"/>
                  </a:moveTo>
                  <a:cubicBezTo>
                    <a:pt x="11" y="11"/>
                    <a:pt x="17" y="25"/>
                    <a:pt x="17" y="41"/>
                  </a:cubicBezTo>
                  <a:cubicBezTo>
                    <a:pt x="17" y="194"/>
                    <a:pt x="17" y="194"/>
                    <a:pt x="17" y="194"/>
                  </a:cubicBezTo>
                  <a:cubicBezTo>
                    <a:pt x="18" y="194"/>
                    <a:pt x="18" y="194"/>
                    <a:pt x="18" y="194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BDB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495"/>
            <p:cNvSpPr>
              <a:spLocks/>
            </p:cNvSpPr>
            <p:nvPr/>
          </p:nvSpPr>
          <p:spPr bwMode="auto">
            <a:xfrm>
              <a:off x="3687485" y="2422065"/>
              <a:ext cx="223773" cy="2226737"/>
            </a:xfrm>
            <a:custGeom>
              <a:avLst/>
              <a:gdLst>
                <a:gd name="T0" fmla="*/ 0 w 17"/>
                <a:gd name="T1" fmla="*/ 0 h 194"/>
                <a:gd name="T2" fmla="*/ 17 w 17"/>
                <a:gd name="T3" fmla="*/ 41 h 194"/>
                <a:gd name="T4" fmla="*/ 17 w 17"/>
                <a:gd name="T5" fmla="*/ 194 h 194"/>
                <a:gd name="T6" fmla="*/ 17 w 17"/>
                <a:gd name="T7" fmla="*/ 194 h 194"/>
                <a:gd name="T8" fmla="*/ 17 w 17"/>
                <a:gd name="T9" fmla="*/ 41 h 194"/>
                <a:gd name="T10" fmla="*/ 0 w 17"/>
                <a:gd name="T11" fmla="*/ 0 h 194"/>
                <a:gd name="T12" fmla="*/ 0 w 17"/>
                <a:gd name="T13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4">
                  <a:moveTo>
                    <a:pt x="0" y="0"/>
                  </a:moveTo>
                  <a:cubicBezTo>
                    <a:pt x="10" y="10"/>
                    <a:pt x="17" y="25"/>
                    <a:pt x="17" y="41"/>
                  </a:cubicBezTo>
                  <a:cubicBezTo>
                    <a:pt x="17" y="194"/>
                    <a:pt x="17" y="194"/>
                    <a:pt x="17" y="194"/>
                  </a:cubicBezTo>
                  <a:cubicBezTo>
                    <a:pt x="17" y="194"/>
                    <a:pt x="17" y="194"/>
                    <a:pt x="17" y="194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25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8D8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496"/>
            <p:cNvSpPr>
              <a:spLocks/>
            </p:cNvSpPr>
            <p:nvPr/>
          </p:nvSpPr>
          <p:spPr bwMode="auto">
            <a:xfrm>
              <a:off x="3670704" y="2412363"/>
              <a:ext cx="240559" cy="2236440"/>
            </a:xfrm>
            <a:custGeom>
              <a:avLst/>
              <a:gdLst>
                <a:gd name="T0" fmla="*/ 0 w 18"/>
                <a:gd name="T1" fmla="*/ 0 h 195"/>
                <a:gd name="T2" fmla="*/ 18 w 18"/>
                <a:gd name="T3" fmla="*/ 42 h 195"/>
                <a:gd name="T4" fmla="*/ 18 w 18"/>
                <a:gd name="T5" fmla="*/ 195 h 195"/>
                <a:gd name="T6" fmla="*/ 18 w 18"/>
                <a:gd name="T7" fmla="*/ 195 h 195"/>
                <a:gd name="T8" fmla="*/ 18 w 18"/>
                <a:gd name="T9" fmla="*/ 42 h 195"/>
                <a:gd name="T10" fmla="*/ 1 w 18"/>
                <a:gd name="T11" fmla="*/ 1 h 195"/>
                <a:gd name="T12" fmla="*/ 0 w 18"/>
                <a:gd name="T13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5">
                  <a:moveTo>
                    <a:pt x="0" y="0"/>
                  </a:moveTo>
                  <a:cubicBezTo>
                    <a:pt x="11" y="11"/>
                    <a:pt x="18" y="26"/>
                    <a:pt x="18" y="42"/>
                  </a:cubicBezTo>
                  <a:cubicBezTo>
                    <a:pt x="18" y="195"/>
                    <a:pt x="18" y="195"/>
                    <a:pt x="18" y="195"/>
                  </a:cubicBezTo>
                  <a:cubicBezTo>
                    <a:pt x="18" y="195"/>
                    <a:pt x="18" y="195"/>
                    <a:pt x="18" y="195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1"/>
                  </a:cubicBezTo>
                  <a:cubicBezTo>
                    <a:pt x="1" y="1"/>
                    <a:pt x="1" y="0"/>
                    <a:pt x="0" y="0"/>
                  </a:cubicBezTo>
                </a:path>
              </a:pathLst>
            </a:custGeom>
            <a:solidFill>
              <a:srgbClr val="D5D4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497"/>
            <p:cNvSpPr>
              <a:spLocks/>
            </p:cNvSpPr>
            <p:nvPr/>
          </p:nvSpPr>
          <p:spPr bwMode="auto">
            <a:xfrm>
              <a:off x="3670704" y="2412363"/>
              <a:ext cx="240559" cy="2236440"/>
            </a:xfrm>
            <a:custGeom>
              <a:avLst/>
              <a:gdLst>
                <a:gd name="T0" fmla="*/ 0 w 18"/>
                <a:gd name="T1" fmla="*/ 0 h 195"/>
                <a:gd name="T2" fmla="*/ 17 w 18"/>
                <a:gd name="T3" fmla="*/ 41 h 195"/>
                <a:gd name="T4" fmla="*/ 17 w 18"/>
                <a:gd name="T5" fmla="*/ 195 h 195"/>
                <a:gd name="T6" fmla="*/ 18 w 18"/>
                <a:gd name="T7" fmla="*/ 195 h 195"/>
                <a:gd name="T8" fmla="*/ 18 w 18"/>
                <a:gd name="T9" fmla="*/ 42 h 195"/>
                <a:gd name="T10" fmla="*/ 0 w 18"/>
                <a:gd name="T11" fmla="*/ 0 h 195"/>
                <a:gd name="T12" fmla="*/ 0 w 18"/>
                <a:gd name="T13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5">
                  <a:moveTo>
                    <a:pt x="0" y="0"/>
                  </a:moveTo>
                  <a:cubicBezTo>
                    <a:pt x="11" y="11"/>
                    <a:pt x="17" y="25"/>
                    <a:pt x="17" y="41"/>
                  </a:cubicBezTo>
                  <a:cubicBezTo>
                    <a:pt x="17" y="195"/>
                    <a:pt x="17" y="195"/>
                    <a:pt x="17" y="195"/>
                  </a:cubicBezTo>
                  <a:cubicBezTo>
                    <a:pt x="18" y="195"/>
                    <a:pt x="18" y="195"/>
                    <a:pt x="18" y="195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1D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498"/>
            <p:cNvSpPr>
              <a:spLocks/>
            </p:cNvSpPr>
            <p:nvPr/>
          </p:nvSpPr>
          <p:spPr bwMode="auto">
            <a:xfrm>
              <a:off x="3670704" y="2412363"/>
              <a:ext cx="223773" cy="2236440"/>
            </a:xfrm>
            <a:custGeom>
              <a:avLst/>
              <a:gdLst>
                <a:gd name="T0" fmla="*/ 0 w 17"/>
                <a:gd name="T1" fmla="*/ 0 h 195"/>
                <a:gd name="T2" fmla="*/ 17 w 17"/>
                <a:gd name="T3" fmla="*/ 41 h 195"/>
                <a:gd name="T4" fmla="*/ 17 w 17"/>
                <a:gd name="T5" fmla="*/ 195 h 195"/>
                <a:gd name="T6" fmla="*/ 17 w 17"/>
                <a:gd name="T7" fmla="*/ 195 h 195"/>
                <a:gd name="T8" fmla="*/ 17 w 17"/>
                <a:gd name="T9" fmla="*/ 41 h 195"/>
                <a:gd name="T10" fmla="*/ 0 w 17"/>
                <a:gd name="T11" fmla="*/ 0 h 195"/>
                <a:gd name="T12" fmla="*/ 0 w 17"/>
                <a:gd name="T13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5">
                  <a:moveTo>
                    <a:pt x="0" y="0"/>
                  </a:moveTo>
                  <a:cubicBezTo>
                    <a:pt x="10" y="10"/>
                    <a:pt x="17" y="25"/>
                    <a:pt x="17" y="41"/>
                  </a:cubicBezTo>
                  <a:cubicBezTo>
                    <a:pt x="17" y="195"/>
                    <a:pt x="17" y="195"/>
                    <a:pt x="17" y="195"/>
                  </a:cubicBezTo>
                  <a:cubicBezTo>
                    <a:pt x="17" y="195"/>
                    <a:pt x="17" y="195"/>
                    <a:pt x="17" y="195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25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CECD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499"/>
            <p:cNvSpPr>
              <a:spLocks/>
            </p:cNvSpPr>
            <p:nvPr/>
          </p:nvSpPr>
          <p:spPr bwMode="auto">
            <a:xfrm>
              <a:off x="3659515" y="2397810"/>
              <a:ext cx="234962" cy="2250992"/>
            </a:xfrm>
            <a:custGeom>
              <a:avLst/>
              <a:gdLst>
                <a:gd name="T0" fmla="*/ 0 w 18"/>
                <a:gd name="T1" fmla="*/ 0 h 196"/>
                <a:gd name="T2" fmla="*/ 17 w 18"/>
                <a:gd name="T3" fmla="*/ 42 h 196"/>
                <a:gd name="T4" fmla="*/ 17 w 18"/>
                <a:gd name="T5" fmla="*/ 196 h 196"/>
                <a:gd name="T6" fmla="*/ 18 w 18"/>
                <a:gd name="T7" fmla="*/ 196 h 196"/>
                <a:gd name="T8" fmla="*/ 18 w 18"/>
                <a:gd name="T9" fmla="*/ 42 h 196"/>
                <a:gd name="T10" fmla="*/ 1 w 18"/>
                <a:gd name="T11" fmla="*/ 1 h 196"/>
                <a:gd name="T12" fmla="*/ 0 w 18"/>
                <a:gd name="T13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6">
                  <a:moveTo>
                    <a:pt x="0" y="0"/>
                  </a:moveTo>
                  <a:cubicBezTo>
                    <a:pt x="11" y="11"/>
                    <a:pt x="17" y="25"/>
                    <a:pt x="17" y="42"/>
                  </a:cubicBezTo>
                  <a:cubicBezTo>
                    <a:pt x="17" y="196"/>
                    <a:pt x="17" y="196"/>
                    <a:pt x="17" y="196"/>
                  </a:cubicBezTo>
                  <a:cubicBezTo>
                    <a:pt x="18" y="196"/>
                    <a:pt x="18" y="196"/>
                    <a:pt x="18" y="196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1"/>
                  </a:cubicBezTo>
                  <a:cubicBezTo>
                    <a:pt x="1" y="0"/>
                    <a:pt x="0" y="0"/>
                    <a:pt x="0" y="0"/>
                  </a:cubicBezTo>
                </a:path>
              </a:pathLst>
            </a:custGeom>
            <a:solidFill>
              <a:srgbClr val="CACA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1500"/>
            <p:cNvSpPr>
              <a:spLocks/>
            </p:cNvSpPr>
            <p:nvPr/>
          </p:nvSpPr>
          <p:spPr bwMode="auto">
            <a:xfrm>
              <a:off x="3659515" y="2397810"/>
              <a:ext cx="223773" cy="2250992"/>
            </a:xfrm>
            <a:custGeom>
              <a:avLst/>
              <a:gdLst>
                <a:gd name="T0" fmla="*/ 0 w 17"/>
                <a:gd name="T1" fmla="*/ 0 h 196"/>
                <a:gd name="T2" fmla="*/ 17 w 17"/>
                <a:gd name="T3" fmla="*/ 41 h 196"/>
                <a:gd name="T4" fmla="*/ 17 w 17"/>
                <a:gd name="T5" fmla="*/ 196 h 196"/>
                <a:gd name="T6" fmla="*/ 17 w 17"/>
                <a:gd name="T7" fmla="*/ 196 h 196"/>
                <a:gd name="T8" fmla="*/ 17 w 17"/>
                <a:gd name="T9" fmla="*/ 42 h 196"/>
                <a:gd name="T10" fmla="*/ 0 w 17"/>
                <a:gd name="T11" fmla="*/ 0 h 196"/>
                <a:gd name="T12" fmla="*/ 0 w 17"/>
                <a:gd name="T13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6">
                  <a:moveTo>
                    <a:pt x="0" y="0"/>
                  </a:moveTo>
                  <a:cubicBezTo>
                    <a:pt x="10" y="10"/>
                    <a:pt x="17" y="25"/>
                    <a:pt x="17" y="41"/>
                  </a:cubicBezTo>
                  <a:cubicBezTo>
                    <a:pt x="17" y="196"/>
                    <a:pt x="17" y="196"/>
                    <a:pt x="17" y="196"/>
                  </a:cubicBezTo>
                  <a:cubicBezTo>
                    <a:pt x="17" y="196"/>
                    <a:pt x="17" y="196"/>
                    <a:pt x="17" y="196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5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C7C7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1501"/>
            <p:cNvSpPr>
              <a:spLocks/>
            </p:cNvSpPr>
            <p:nvPr/>
          </p:nvSpPr>
          <p:spPr bwMode="auto">
            <a:xfrm>
              <a:off x="3659515" y="2388108"/>
              <a:ext cx="223773" cy="2260695"/>
            </a:xfrm>
            <a:custGeom>
              <a:avLst/>
              <a:gdLst>
                <a:gd name="T0" fmla="*/ 0 w 17"/>
                <a:gd name="T1" fmla="*/ 0 h 197"/>
                <a:gd name="T2" fmla="*/ 17 w 17"/>
                <a:gd name="T3" fmla="*/ 42 h 197"/>
                <a:gd name="T4" fmla="*/ 17 w 17"/>
                <a:gd name="T5" fmla="*/ 197 h 197"/>
                <a:gd name="T6" fmla="*/ 17 w 17"/>
                <a:gd name="T7" fmla="*/ 197 h 197"/>
                <a:gd name="T8" fmla="*/ 17 w 17"/>
                <a:gd name="T9" fmla="*/ 42 h 197"/>
                <a:gd name="T10" fmla="*/ 0 w 17"/>
                <a:gd name="T11" fmla="*/ 1 h 197"/>
                <a:gd name="T12" fmla="*/ 0 w 17"/>
                <a:gd name="T13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7">
                  <a:moveTo>
                    <a:pt x="0" y="0"/>
                  </a:moveTo>
                  <a:cubicBezTo>
                    <a:pt x="10" y="11"/>
                    <a:pt x="17" y="26"/>
                    <a:pt x="17" y="42"/>
                  </a:cubicBezTo>
                  <a:cubicBezTo>
                    <a:pt x="17" y="197"/>
                    <a:pt x="17" y="197"/>
                    <a:pt x="17" y="197"/>
                  </a:cubicBezTo>
                  <a:cubicBezTo>
                    <a:pt x="17" y="197"/>
                    <a:pt x="17" y="197"/>
                    <a:pt x="17" y="197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0" y="1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</a:path>
              </a:pathLst>
            </a:custGeom>
            <a:solidFill>
              <a:srgbClr val="C3C3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1502"/>
            <p:cNvSpPr>
              <a:spLocks/>
            </p:cNvSpPr>
            <p:nvPr/>
          </p:nvSpPr>
          <p:spPr bwMode="auto">
            <a:xfrm>
              <a:off x="3642730" y="2388108"/>
              <a:ext cx="240559" cy="2260695"/>
            </a:xfrm>
            <a:custGeom>
              <a:avLst/>
              <a:gdLst>
                <a:gd name="T0" fmla="*/ 0 w 18"/>
                <a:gd name="T1" fmla="*/ 0 h 197"/>
                <a:gd name="T2" fmla="*/ 17 w 18"/>
                <a:gd name="T3" fmla="*/ 41 h 197"/>
                <a:gd name="T4" fmla="*/ 17 w 18"/>
                <a:gd name="T5" fmla="*/ 197 h 197"/>
                <a:gd name="T6" fmla="*/ 18 w 18"/>
                <a:gd name="T7" fmla="*/ 197 h 197"/>
                <a:gd name="T8" fmla="*/ 18 w 18"/>
                <a:gd name="T9" fmla="*/ 42 h 197"/>
                <a:gd name="T10" fmla="*/ 1 w 18"/>
                <a:gd name="T11" fmla="*/ 0 h 197"/>
                <a:gd name="T12" fmla="*/ 0 w 18"/>
                <a:gd name="T13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7">
                  <a:moveTo>
                    <a:pt x="0" y="0"/>
                  </a:moveTo>
                  <a:cubicBezTo>
                    <a:pt x="11" y="11"/>
                    <a:pt x="17" y="25"/>
                    <a:pt x="17" y="41"/>
                  </a:cubicBezTo>
                  <a:cubicBezTo>
                    <a:pt x="17" y="197"/>
                    <a:pt x="17" y="197"/>
                    <a:pt x="17" y="197"/>
                  </a:cubicBezTo>
                  <a:cubicBezTo>
                    <a:pt x="18" y="197"/>
                    <a:pt x="18" y="197"/>
                    <a:pt x="18" y="197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C0C0C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1503"/>
            <p:cNvSpPr>
              <a:spLocks/>
            </p:cNvSpPr>
            <p:nvPr/>
          </p:nvSpPr>
          <p:spPr bwMode="auto">
            <a:xfrm>
              <a:off x="3642730" y="2388108"/>
              <a:ext cx="229370" cy="2260695"/>
            </a:xfrm>
            <a:custGeom>
              <a:avLst/>
              <a:gdLst>
                <a:gd name="T0" fmla="*/ 0 w 17"/>
                <a:gd name="T1" fmla="*/ 0 h 197"/>
                <a:gd name="T2" fmla="*/ 17 w 17"/>
                <a:gd name="T3" fmla="*/ 41 h 197"/>
                <a:gd name="T4" fmla="*/ 17 w 17"/>
                <a:gd name="T5" fmla="*/ 197 h 197"/>
                <a:gd name="T6" fmla="*/ 17 w 17"/>
                <a:gd name="T7" fmla="*/ 197 h 197"/>
                <a:gd name="T8" fmla="*/ 17 w 17"/>
                <a:gd name="T9" fmla="*/ 41 h 197"/>
                <a:gd name="T10" fmla="*/ 0 w 17"/>
                <a:gd name="T11" fmla="*/ 0 h 197"/>
                <a:gd name="T12" fmla="*/ 0 w 17"/>
                <a:gd name="T13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7">
                  <a:moveTo>
                    <a:pt x="0" y="0"/>
                  </a:moveTo>
                  <a:cubicBezTo>
                    <a:pt x="10" y="10"/>
                    <a:pt x="17" y="25"/>
                    <a:pt x="17" y="41"/>
                  </a:cubicBezTo>
                  <a:cubicBezTo>
                    <a:pt x="17" y="197"/>
                    <a:pt x="17" y="197"/>
                    <a:pt x="17" y="197"/>
                  </a:cubicBezTo>
                  <a:cubicBezTo>
                    <a:pt x="17" y="197"/>
                    <a:pt x="17" y="197"/>
                    <a:pt x="17" y="197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25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BDBD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1504"/>
            <p:cNvSpPr>
              <a:spLocks/>
            </p:cNvSpPr>
            <p:nvPr/>
          </p:nvSpPr>
          <p:spPr bwMode="auto">
            <a:xfrm>
              <a:off x="3631541" y="2378405"/>
              <a:ext cx="240559" cy="2270397"/>
            </a:xfrm>
            <a:custGeom>
              <a:avLst/>
              <a:gdLst>
                <a:gd name="T0" fmla="*/ 0 w 18"/>
                <a:gd name="T1" fmla="*/ 0 h 198"/>
                <a:gd name="T2" fmla="*/ 17 w 18"/>
                <a:gd name="T3" fmla="*/ 42 h 198"/>
                <a:gd name="T4" fmla="*/ 17 w 18"/>
                <a:gd name="T5" fmla="*/ 198 h 198"/>
                <a:gd name="T6" fmla="*/ 18 w 18"/>
                <a:gd name="T7" fmla="*/ 198 h 198"/>
                <a:gd name="T8" fmla="*/ 18 w 18"/>
                <a:gd name="T9" fmla="*/ 42 h 198"/>
                <a:gd name="T10" fmla="*/ 1 w 18"/>
                <a:gd name="T11" fmla="*/ 1 h 198"/>
                <a:gd name="T12" fmla="*/ 0 w 18"/>
                <a:gd name="T13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8">
                  <a:moveTo>
                    <a:pt x="0" y="0"/>
                  </a:moveTo>
                  <a:cubicBezTo>
                    <a:pt x="11" y="11"/>
                    <a:pt x="17" y="25"/>
                    <a:pt x="17" y="42"/>
                  </a:cubicBezTo>
                  <a:cubicBezTo>
                    <a:pt x="17" y="198"/>
                    <a:pt x="17" y="198"/>
                    <a:pt x="17" y="198"/>
                  </a:cubicBezTo>
                  <a:cubicBezTo>
                    <a:pt x="18" y="198"/>
                    <a:pt x="18" y="198"/>
                    <a:pt x="18" y="198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1"/>
                  </a:cubicBezTo>
                  <a:cubicBezTo>
                    <a:pt x="1" y="0"/>
                    <a:pt x="1" y="0"/>
                    <a:pt x="0" y="0"/>
                  </a:cubicBezTo>
                </a:path>
              </a:pathLst>
            </a:custGeom>
            <a:solidFill>
              <a:srgbClr val="B9B9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1505"/>
            <p:cNvSpPr>
              <a:spLocks/>
            </p:cNvSpPr>
            <p:nvPr/>
          </p:nvSpPr>
          <p:spPr bwMode="auto">
            <a:xfrm>
              <a:off x="3631541" y="2378405"/>
              <a:ext cx="223773" cy="2270397"/>
            </a:xfrm>
            <a:custGeom>
              <a:avLst/>
              <a:gdLst>
                <a:gd name="T0" fmla="*/ 0 w 17"/>
                <a:gd name="T1" fmla="*/ 0 h 198"/>
                <a:gd name="T2" fmla="*/ 17 w 17"/>
                <a:gd name="T3" fmla="*/ 41 h 198"/>
                <a:gd name="T4" fmla="*/ 17 w 17"/>
                <a:gd name="T5" fmla="*/ 198 h 198"/>
                <a:gd name="T6" fmla="*/ 17 w 17"/>
                <a:gd name="T7" fmla="*/ 198 h 198"/>
                <a:gd name="T8" fmla="*/ 17 w 17"/>
                <a:gd name="T9" fmla="*/ 42 h 198"/>
                <a:gd name="T10" fmla="*/ 0 w 17"/>
                <a:gd name="T11" fmla="*/ 0 h 198"/>
                <a:gd name="T12" fmla="*/ 0 w 17"/>
                <a:gd name="T13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8">
                  <a:moveTo>
                    <a:pt x="0" y="0"/>
                  </a:moveTo>
                  <a:cubicBezTo>
                    <a:pt x="11" y="10"/>
                    <a:pt x="17" y="25"/>
                    <a:pt x="17" y="41"/>
                  </a:cubicBezTo>
                  <a:cubicBezTo>
                    <a:pt x="17" y="198"/>
                    <a:pt x="17" y="198"/>
                    <a:pt x="17" y="198"/>
                  </a:cubicBezTo>
                  <a:cubicBezTo>
                    <a:pt x="17" y="198"/>
                    <a:pt x="17" y="198"/>
                    <a:pt x="17" y="198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5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B6B6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1506"/>
            <p:cNvSpPr>
              <a:spLocks/>
            </p:cNvSpPr>
            <p:nvPr/>
          </p:nvSpPr>
          <p:spPr bwMode="auto">
            <a:xfrm>
              <a:off x="3631541" y="2363850"/>
              <a:ext cx="223773" cy="2284953"/>
            </a:xfrm>
            <a:custGeom>
              <a:avLst/>
              <a:gdLst>
                <a:gd name="T0" fmla="*/ 0 w 17"/>
                <a:gd name="T1" fmla="*/ 0 h 199"/>
                <a:gd name="T2" fmla="*/ 17 w 17"/>
                <a:gd name="T3" fmla="*/ 42 h 199"/>
                <a:gd name="T4" fmla="*/ 17 w 17"/>
                <a:gd name="T5" fmla="*/ 199 h 199"/>
                <a:gd name="T6" fmla="*/ 17 w 17"/>
                <a:gd name="T7" fmla="*/ 199 h 199"/>
                <a:gd name="T8" fmla="*/ 17 w 17"/>
                <a:gd name="T9" fmla="*/ 42 h 199"/>
                <a:gd name="T10" fmla="*/ 0 w 17"/>
                <a:gd name="T11" fmla="*/ 1 h 199"/>
                <a:gd name="T12" fmla="*/ 0 w 17"/>
                <a:gd name="T13" fmla="*/ 0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9">
                  <a:moveTo>
                    <a:pt x="0" y="0"/>
                  </a:moveTo>
                  <a:cubicBezTo>
                    <a:pt x="10" y="11"/>
                    <a:pt x="17" y="26"/>
                    <a:pt x="17" y="42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</a:path>
              </a:pathLst>
            </a:custGeom>
            <a:solidFill>
              <a:srgbClr val="B3B2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1507"/>
            <p:cNvSpPr>
              <a:spLocks/>
            </p:cNvSpPr>
            <p:nvPr/>
          </p:nvSpPr>
          <p:spPr bwMode="auto">
            <a:xfrm>
              <a:off x="3620354" y="2363850"/>
              <a:ext cx="234962" cy="2284953"/>
            </a:xfrm>
            <a:custGeom>
              <a:avLst/>
              <a:gdLst>
                <a:gd name="T0" fmla="*/ 0 w 18"/>
                <a:gd name="T1" fmla="*/ 0 h 199"/>
                <a:gd name="T2" fmla="*/ 17 w 18"/>
                <a:gd name="T3" fmla="*/ 42 h 199"/>
                <a:gd name="T4" fmla="*/ 17 w 18"/>
                <a:gd name="T5" fmla="*/ 199 h 199"/>
                <a:gd name="T6" fmla="*/ 18 w 18"/>
                <a:gd name="T7" fmla="*/ 199 h 199"/>
                <a:gd name="T8" fmla="*/ 18 w 18"/>
                <a:gd name="T9" fmla="*/ 42 h 199"/>
                <a:gd name="T10" fmla="*/ 1 w 18"/>
                <a:gd name="T11" fmla="*/ 0 h 199"/>
                <a:gd name="T12" fmla="*/ 0 w 18"/>
                <a:gd name="T13" fmla="*/ 0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9">
                  <a:moveTo>
                    <a:pt x="0" y="0"/>
                  </a:moveTo>
                  <a:cubicBezTo>
                    <a:pt x="11" y="11"/>
                    <a:pt x="17" y="25"/>
                    <a:pt x="17" y="42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</a:path>
              </a:pathLst>
            </a:custGeom>
            <a:solidFill>
              <a:srgbClr val="AFAF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1508"/>
            <p:cNvSpPr>
              <a:spLocks/>
            </p:cNvSpPr>
            <p:nvPr/>
          </p:nvSpPr>
          <p:spPr bwMode="auto">
            <a:xfrm>
              <a:off x="5852496" y="2456026"/>
              <a:ext cx="240559" cy="2192777"/>
            </a:xfrm>
            <a:custGeom>
              <a:avLst/>
              <a:gdLst>
                <a:gd name="T0" fmla="*/ 0 w 18"/>
                <a:gd name="T1" fmla="*/ 0 h 191"/>
                <a:gd name="T2" fmla="*/ 18 w 18"/>
                <a:gd name="T3" fmla="*/ 41 h 191"/>
                <a:gd name="T4" fmla="*/ 18 w 18"/>
                <a:gd name="T5" fmla="*/ 191 h 191"/>
                <a:gd name="T6" fmla="*/ 18 w 18"/>
                <a:gd name="T7" fmla="*/ 191 h 191"/>
                <a:gd name="T8" fmla="*/ 18 w 18"/>
                <a:gd name="T9" fmla="*/ 42 h 191"/>
                <a:gd name="T10" fmla="*/ 0 w 18"/>
                <a:gd name="T11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191">
                  <a:moveTo>
                    <a:pt x="0" y="0"/>
                  </a:moveTo>
                  <a:cubicBezTo>
                    <a:pt x="11" y="10"/>
                    <a:pt x="18" y="25"/>
                    <a:pt x="18" y="4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5"/>
                    <a:pt x="11" y="10"/>
                    <a:pt x="0" y="0"/>
                  </a:cubicBezTo>
                </a:path>
              </a:pathLst>
            </a:custGeom>
            <a:solidFill>
              <a:srgbClr val="F3F3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1509"/>
            <p:cNvSpPr>
              <a:spLocks/>
            </p:cNvSpPr>
            <p:nvPr/>
          </p:nvSpPr>
          <p:spPr bwMode="auto">
            <a:xfrm>
              <a:off x="5852496" y="2446323"/>
              <a:ext cx="240559" cy="2202479"/>
            </a:xfrm>
            <a:custGeom>
              <a:avLst/>
              <a:gdLst>
                <a:gd name="T0" fmla="*/ 0 w 18"/>
                <a:gd name="T1" fmla="*/ 0 h 192"/>
                <a:gd name="T2" fmla="*/ 17 w 18"/>
                <a:gd name="T3" fmla="*/ 42 h 192"/>
                <a:gd name="T4" fmla="*/ 17 w 18"/>
                <a:gd name="T5" fmla="*/ 192 h 192"/>
                <a:gd name="T6" fmla="*/ 18 w 18"/>
                <a:gd name="T7" fmla="*/ 192 h 192"/>
                <a:gd name="T8" fmla="*/ 18 w 18"/>
                <a:gd name="T9" fmla="*/ 42 h 192"/>
                <a:gd name="T10" fmla="*/ 0 w 18"/>
                <a:gd name="T11" fmla="*/ 1 h 192"/>
                <a:gd name="T12" fmla="*/ 0 w 18"/>
                <a:gd name="T13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2">
                  <a:moveTo>
                    <a:pt x="0" y="0"/>
                  </a:moveTo>
                  <a:cubicBezTo>
                    <a:pt x="11" y="11"/>
                    <a:pt x="17" y="26"/>
                    <a:pt x="17" y="42"/>
                  </a:cubicBezTo>
                  <a:cubicBezTo>
                    <a:pt x="17" y="192"/>
                    <a:pt x="17" y="192"/>
                    <a:pt x="17" y="192"/>
                  </a:cubicBezTo>
                  <a:cubicBezTo>
                    <a:pt x="18" y="192"/>
                    <a:pt x="18" y="192"/>
                    <a:pt x="18" y="19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</a:path>
              </a:pathLst>
            </a:custGeom>
            <a:solidFill>
              <a:srgbClr val="F0EF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1510"/>
            <p:cNvSpPr>
              <a:spLocks/>
            </p:cNvSpPr>
            <p:nvPr/>
          </p:nvSpPr>
          <p:spPr bwMode="auto">
            <a:xfrm>
              <a:off x="5852496" y="2446323"/>
              <a:ext cx="229370" cy="2202479"/>
            </a:xfrm>
            <a:custGeom>
              <a:avLst/>
              <a:gdLst>
                <a:gd name="T0" fmla="*/ 0 w 17"/>
                <a:gd name="T1" fmla="*/ 0 h 192"/>
                <a:gd name="T2" fmla="*/ 17 w 17"/>
                <a:gd name="T3" fmla="*/ 41 h 192"/>
                <a:gd name="T4" fmla="*/ 17 w 17"/>
                <a:gd name="T5" fmla="*/ 192 h 192"/>
                <a:gd name="T6" fmla="*/ 17 w 17"/>
                <a:gd name="T7" fmla="*/ 192 h 192"/>
                <a:gd name="T8" fmla="*/ 17 w 17"/>
                <a:gd name="T9" fmla="*/ 42 h 192"/>
                <a:gd name="T10" fmla="*/ 0 w 17"/>
                <a:gd name="T11" fmla="*/ 0 h 192"/>
                <a:gd name="T12" fmla="*/ 0 w 17"/>
                <a:gd name="T13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2">
                  <a:moveTo>
                    <a:pt x="0" y="0"/>
                  </a:moveTo>
                  <a:cubicBezTo>
                    <a:pt x="10" y="11"/>
                    <a:pt x="17" y="25"/>
                    <a:pt x="17" y="41"/>
                  </a:cubicBezTo>
                  <a:cubicBezTo>
                    <a:pt x="17" y="192"/>
                    <a:pt x="17" y="192"/>
                    <a:pt x="17" y="192"/>
                  </a:cubicBezTo>
                  <a:cubicBezTo>
                    <a:pt x="17" y="192"/>
                    <a:pt x="17" y="192"/>
                    <a:pt x="17" y="192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ECECE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1511"/>
            <p:cNvSpPr>
              <a:spLocks/>
            </p:cNvSpPr>
            <p:nvPr/>
          </p:nvSpPr>
          <p:spPr bwMode="auto">
            <a:xfrm>
              <a:off x="5841307" y="2446323"/>
              <a:ext cx="240559" cy="2202479"/>
            </a:xfrm>
            <a:custGeom>
              <a:avLst/>
              <a:gdLst>
                <a:gd name="T0" fmla="*/ 0 w 18"/>
                <a:gd name="T1" fmla="*/ 0 h 192"/>
                <a:gd name="T2" fmla="*/ 17 w 18"/>
                <a:gd name="T3" fmla="*/ 41 h 192"/>
                <a:gd name="T4" fmla="*/ 17 w 18"/>
                <a:gd name="T5" fmla="*/ 192 h 192"/>
                <a:gd name="T6" fmla="*/ 18 w 18"/>
                <a:gd name="T7" fmla="*/ 192 h 192"/>
                <a:gd name="T8" fmla="*/ 18 w 18"/>
                <a:gd name="T9" fmla="*/ 41 h 192"/>
                <a:gd name="T10" fmla="*/ 1 w 18"/>
                <a:gd name="T11" fmla="*/ 0 h 192"/>
                <a:gd name="T12" fmla="*/ 0 w 18"/>
                <a:gd name="T13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2">
                  <a:moveTo>
                    <a:pt x="0" y="0"/>
                  </a:moveTo>
                  <a:cubicBezTo>
                    <a:pt x="11" y="10"/>
                    <a:pt x="17" y="25"/>
                    <a:pt x="17" y="41"/>
                  </a:cubicBezTo>
                  <a:cubicBezTo>
                    <a:pt x="17" y="192"/>
                    <a:pt x="17" y="192"/>
                    <a:pt x="17" y="192"/>
                  </a:cubicBezTo>
                  <a:cubicBezTo>
                    <a:pt x="18" y="192"/>
                    <a:pt x="18" y="192"/>
                    <a:pt x="18" y="192"/>
                  </a:cubicBezTo>
                  <a:cubicBezTo>
                    <a:pt x="18" y="41"/>
                    <a:pt x="18" y="41"/>
                    <a:pt x="18" y="41"/>
                  </a:cubicBezTo>
                  <a:cubicBezTo>
                    <a:pt x="18" y="25"/>
                    <a:pt x="11" y="11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</a:path>
              </a:pathLst>
            </a:custGeom>
            <a:solidFill>
              <a:srgbClr val="E9E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1512"/>
            <p:cNvSpPr>
              <a:spLocks/>
            </p:cNvSpPr>
            <p:nvPr/>
          </p:nvSpPr>
          <p:spPr bwMode="auto">
            <a:xfrm>
              <a:off x="5841307" y="2431768"/>
              <a:ext cx="223773" cy="2217035"/>
            </a:xfrm>
            <a:custGeom>
              <a:avLst/>
              <a:gdLst>
                <a:gd name="T0" fmla="*/ 0 w 17"/>
                <a:gd name="T1" fmla="*/ 0 h 193"/>
                <a:gd name="T2" fmla="*/ 17 w 17"/>
                <a:gd name="T3" fmla="*/ 42 h 193"/>
                <a:gd name="T4" fmla="*/ 17 w 17"/>
                <a:gd name="T5" fmla="*/ 193 h 193"/>
                <a:gd name="T6" fmla="*/ 17 w 17"/>
                <a:gd name="T7" fmla="*/ 193 h 193"/>
                <a:gd name="T8" fmla="*/ 17 w 17"/>
                <a:gd name="T9" fmla="*/ 42 h 193"/>
                <a:gd name="T10" fmla="*/ 0 w 17"/>
                <a:gd name="T11" fmla="*/ 1 h 193"/>
                <a:gd name="T12" fmla="*/ 0 w 17"/>
                <a:gd name="T13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3">
                  <a:moveTo>
                    <a:pt x="0" y="0"/>
                  </a:moveTo>
                  <a:cubicBezTo>
                    <a:pt x="10" y="11"/>
                    <a:pt x="17" y="25"/>
                    <a:pt x="17" y="42"/>
                  </a:cubicBezTo>
                  <a:cubicBezTo>
                    <a:pt x="17" y="193"/>
                    <a:pt x="17" y="193"/>
                    <a:pt x="17" y="193"/>
                  </a:cubicBezTo>
                  <a:cubicBezTo>
                    <a:pt x="17" y="193"/>
                    <a:pt x="17" y="193"/>
                    <a:pt x="17" y="193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E5E5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1513"/>
            <p:cNvSpPr>
              <a:spLocks/>
            </p:cNvSpPr>
            <p:nvPr/>
          </p:nvSpPr>
          <p:spPr bwMode="auto">
            <a:xfrm>
              <a:off x="5841307" y="2431768"/>
              <a:ext cx="223773" cy="2217035"/>
            </a:xfrm>
            <a:custGeom>
              <a:avLst/>
              <a:gdLst>
                <a:gd name="T0" fmla="*/ 0 w 17"/>
                <a:gd name="T1" fmla="*/ 0 h 193"/>
                <a:gd name="T2" fmla="*/ 17 w 17"/>
                <a:gd name="T3" fmla="*/ 41 h 193"/>
                <a:gd name="T4" fmla="*/ 17 w 17"/>
                <a:gd name="T5" fmla="*/ 193 h 193"/>
                <a:gd name="T6" fmla="*/ 17 w 17"/>
                <a:gd name="T7" fmla="*/ 193 h 193"/>
                <a:gd name="T8" fmla="*/ 17 w 17"/>
                <a:gd name="T9" fmla="*/ 42 h 193"/>
                <a:gd name="T10" fmla="*/ 0 w 17"/>
                <a:gd name="T11" fmla="*/ 0 h 193"/>
                <a:gd name="T12" fmla="*/ 0 w 17"/>
                <a:gd name="T13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3">
                  <a:moveTo>
                    <a:pt x="0" y="0"/>
                  </a:moveTo>
                  <a:cubicBezTo>
                    <a:pt x="10" y="10"/>
                    <a:pt x="17" y="25"/>
                    <a:pt x="17" y="41"/>
                  </a:cubicBezTo>
                  <a:cubicBezTo>
                    <a:pt x="17" y="193"/>
                    <a:pt x="17" y="193"/>
                    <a:pt x="17" y="193"/>
                  </a:cubicBezTo>
                  <a:cubicBezTo>
                    <a:pt x="17" y="193"/>
                    <a:pt x="17" y="193"/>
                    <a:pt x="17" y="193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5"/>
                    <a:pt x="10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E2E2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1514"/>
            <p:cNvSpPr>
              <a:spLocks/>
            </p:cNvSpPr>
            <p:nvPr/>
          </p:nvSpPr>
          <p:spPr bwMode="auto">
            <a:xfrm>
              <a:off x="5830119" y="2422065"/>
              <a:ext cx="234962" cy="2226737"/>
            </a:xfrm>
            <a:custGeom>
              <a:avLst/>
              <a:gdLst>
                <a:gd name="T0" fmla="*/ 0 w 18"/>
                <a:gd name="T1" fmla="*/ 0 h 194"/>
                <a:gd name="T2" fmla="*/ 17 w 18"/>
                <a:gd name="T3" fmla="*/ 42 h 194"/>
                <a:gd name="T4" fmla="*/ 17 w 18"/>
                <a:gd name="T5" fmla="*/ 194 h 194"/>
                <a:gd name="T6" fmla="*/ 18 w 18"/>
                <a:gd name="T7" fmla="*/ 194 h 194"/>
                <a:gd name="T8" fmla="*/ 18 w 18"/>
                <a:gd name="T9" fmla="*/ 42 h 194"/>
                <a:gd name="T10" fmla="*/ 1 w 18"/>
                <a:gd name="T11" fmla="*/ 1 h 194"/>
                <a:gd name="T12" fmla="*/ 0 w 18"/>
                <a:gd name="T13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4">
                  <a:moveTo>
                    <a:pt x="0" y="0"/>
                  </a:moveTo>
                  <a:cubicBezTo>
                    <a:pt x="11" y="11"/>
                    <a:pt x="17" y="26"/>
                    <a:pt x="17" y="42"/>
                  </a:cubicBezTo>
                  <a:cubicBezTo>
                    <a:pt x="17" y="194"/>
                    <a:pt x="17" y="194"/>
                    <a:pt x="17" y="194"/>
                  </a:cubicBezTo>
                  <a:cubicBezTo>
                    <a:pt x="18" y="194"/>
                    <a:pt x="18" y="194"/>
                    <a:pt x="18" y="194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1"/>
                  </a:cubicBezTo>
                  <a:cubicBezTo>
                    <a:pt x="0" y="1"/>
                    <a:pt x="0" y="0"/>
                    <a:pt x="0" y="0"/>
                  </a:cubicBezTo>
                </a:path>
              </a:pathLst>
            </a:custGeom>
            <a:solidFill>
              <a:srgbClr val="DFDF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1515"/>
            <p:cNvSpPr>
              <a:spLocks/>
            </p:cNvSpPr>
            <p:nvPr/>
          </p:nvSpPr>
          <p:spPr bwMode="auto">
            <a:xfrm>
              <a:off x="5830119" y="2422065"/>
              <a:ext cx="223773" cy="2226737"/>
            </a:xfrm>
            <a:custGeom>
              <a:avLst/>
              <a:gdLst>
                <a:gd name="T0" fmla="*/ 0 w 17"/>
                <a:gd name="T1" fmla="*/ 0 h 194"/>
                <a:gd name="T2" fmla="*/ 17 w 17"/>
                <a:gd name="T3" fmla="*/ 41 h 194"/>
                <a:gd name="T4" fmla="*/ 17 w 17"/>
                <a:gd name="T5" fmla="*/ 194 h 194"/>
                <a:gd name="T6" fmla="*/ 17 w 17"/>
                <a:gd name="T7" fmla="*/ 194 h 194"/>
                <a:gd name="T8" fmla="*/ 17 w 17"/>
                <a:gd name="T9" fmla="*/ 42 h 194"/>
                <a:gd name="T10" fmla="*/ 0 w 17"/>
                <a:gd name="T11" fmla="*/ 0 h 194"/>
                <a:gd name="T12" fmla="*/ 0 w 17"/>
                <a:gd name="T13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4">
                  <a:moveTo>
                    <a:pt x="0" y="0"/>
                  </a:moveTo>
                  <a:cubicBezTo>
                    <a:pt x="10" y="11"/>
                    <a:pt x="17" y="25"/>
                    <a:pt x="17" y="41"/>
                  </a:cubicBezTo>
                  <a:cubicBezTo>
                    <a:pt x="17" y="194"/>
                    <a:pt x="17" y="194"/>
                    <a:pt x="17" y="194"/>
                  </a:cubicBezTo>
                  <a:cubicBezTo>
                    <a:pt x="17" y="194"/>
                    <a:pt x="17" y="194"/>
                    <a:pt x="17" y="194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BDB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1516"/>
            <p:cNvSpPr>
              <a:spLocks/>
            </p:cNvSpPr>
            <p:nvPr/>
          </p:nvSpPr>
          <p:spPr bwMode="auto">
            <a:xfrm>
              <a:off x="5813334" y="2422065"/>
              <a:ext cx="240559" cy="2226737"/>
            </a:xfrm>
            <a:custGeom>
              <a:avLst/>
              <a:gdLst>
                <a:gd name="T0" fmla="*/ 0 w 18"/>
                <a:gd name="T1" fmla="*/ 0 h 194"/>
                <a:gd name="T2" fmla="*/ 17 w 18"/>
                <a:gd name="T3" fmla="*/ 41 h 194"/>
                <a:gd name="T4" fmla="*/ 17 w 18"/>
                <a:gd name="T5" fmla="*/ 194 h 194"/>
                <a:gd name="T6" fmla="*/ 18 w 18"/>
                <a:gd name="T7" fmla="*/ 194 h 194"/>
                <a:gd name="T8" fmla="*/ 18 w 18"/>
                <a:gd name="T9" fmla="*/ 41 h 194"/>
                <a:gd name="T10" fmla="*/ 1 w 18"/>
                <a:gd name="T11" fmla="*/ 0 h 194"/>
                <a:gd name="T12" fmla="*/ 0 w 18"/>
                <a:gd name="T13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4">
                  <a:moveTo>
                    <a:pt x="0" y="0"/>
                  </a:moveTo>
                  <a:cubicBezTo>
                    <a:pt x="11" y="10"/>
                    <a:pt x="17" y="25"/>
                    <a:pt x="17" y="41"/>
                  </a:cubicBezTo>
                  <a:cubicBezTo>
                    <a:pt x="17" y="194"/>
                    <a:pt x="17" y="194"/>
                    <a:pt x="17" y="194"/>
                  </a:cubicBezTo>
                  <a:cubicBezTo>
                    <a:pt x="18" y="194"/>
                    <a:pt x="18" y="194"/>
                    <a:pt x="18" y="194"/>
                  </a:cubicBezTo>
                  <a:cubicBezTo>
                    <a:pt x="18" y="41"/>
                    <a:pt x="18" y="41"/>
                    <a:pt x="18" y="41"/>
                  </a:cubicBezTo>
                  <a:cubicBezTo>
                    <a:pt x="18" y="25"/>
                    <a:pt x="11" y="11"/>
                    <a:pt x="1" y="0"/>
                  </a:cubicBezTo>
                  <a:cubicBezTo>
                    <a:pt x="1" y="0"/>
                    <a:pt x="1" y="0"/>
                    <a:pt x="0" y="0"/>
                  </a:cubicBezTo>
                </a:path>
              </a:pathLst>
            </a:custGeom>
            <a:solidFill>
              <a:srgbClr val="D8D8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1517"/>
            <p:cNvSpPr>
              <a:spLocks/>
            </p:cNvSpPr>
            <p:nvPr/>
          </p:nvSpPr>
          <p:spPr bwMode="auto">
            <a:xfrm>
              <a:off x="5813334" y="2412363"/>
              <a:ext cx="223773" cy="2236440"/>
            </a:xfrm>
            <a:custGeom>
              <a:avLst/>
              <a:gdLst>
                <a:gd name="T0" fmla="*/ 0 w 17"/>
                <a:gd name="T1" fmla="*/ 0 h 195"/>
                <a:gd name="T2" fmla="*/ 17 w 17"/>
                <a:gd name="T3" fmla="*/ 42 h 195"/>
                <a:gd name="T4" fmla="*/ 17 w 17"/>
                <a:gd name="T5" fmla="*/ 195 h 195"/>
                <a:gd name="T6" fmla="*/ 17 w 17"/>
                <a:gd name="T7" fmla="*/ 195 h 195"/>
                <a:gd name="T8" fmla="*/ 17 w 17"/>
                <a:gd name="T9" fmla="*/ 42 h 195"/>
                <a:gd name="T10" fmla="*/ 0 w 17"/>
                <a:gd name="T11" fmla="*/ 1 h 195"/>
                <a:gd name="T12" fmla="*/ 0 w 17"/>
                <a:gd name="T13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5">
                  <a:moveTo>
                    <a:pt x="0" y="0"/>
                  </a:moveTo>
                  <a:cubicBezTo>
                    <a:pt x="11" y="11"/>
                    <a:pt x="17" y="26"/>
                    <a:pt x="17" y="42"/>
                  </a:cubicBezTo>
                  <a:cubicBezTo>
                    <a:pt x="17" y="195"/>
                    <a:pt x="17" y="195"/>
                    <a:pt x="17" y="195"/>
                  </a:cubicBezTo>
                  <a:cubicBezTo>
                    <a:pt x="17" y="195"/>
                    <a:pt x="17" y="195"/>
                    <a:pt x="17" y="195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</a:path>
              </a:pathLst>
            </a:custGeom>
            <a:solidFill>
              <a:srgbClr val="D5D4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1518"/>
            <p:cNvSpPr>
              <a:spLocks/>
            </p:cNvSpPr>
            <p:nvPr/>
          </p:nvSpPr>
          <p:spPr bwMode="auto">
            <a:xfrm>
              <a:off x="5813334" y="2412363"/>
              <a:ext cx="223773" cy="2236440"/>
            </a:xfrm>
            <a:custGeom>
              <a:avLst/>
              <a:gdLst>
                <a:gd name="T0" fmla="*/ 0 w 17"/>
                <a:gd name="T1" fmla="*/ 0 h 195"/>
                <a:gd name="T2" fmla="*/ 17 w 17"/>
                <a:gd name="T3" fmla="*/ 41 h 195"/>
                <a:gd name="T4" fmla="*/ 17 w 17"/>
                <a:gd name="T5" fmla="*/ 195 h 195"/>
                <a:gd name="T6" fmla="*/ 17 w 17"/>
                <a:gd name="T7" fmla="*/ 195 h 195"/>
                <a:gd name="T8" fmla="*/ 17 w 17"/>
                <a:gd name="T9" fmla="*/ 42 h 195"/>
                <a:gd name="T10" fmla="*/ 0 w 17"/>
                <a:gd name="T11" fmla="*/ 0 h 195"/>
                <a:gd name="T12" fmla="*/ 0 w 17"/>
                <a:gd name="T13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5">
                  <a:moveTo>
                    <a:pt x="0" y="0"/>
                  </a:moveTo>
                  <a:cubicBezTo>
                    <a:pt x="10" y="11"/>
                    <a:pt x="17" y="25"/>
                    <a:pt x="17" y="41"/>
                  </a:cubicBezTo>
                  <a:cubicBezTo>
                    <a:pt x="17" y="195"/>
                    <a:pt x="17" y="195"/>
                    <a:pt x="17" y="195"/>
                  </a:cubicBezTo>
                  <a:cubicBezTo>
                    <a:pt x="17" y="195"/>
                    <a:pt x="17" y="195"/>
                    <a:pt x="17" y="195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1D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1519"/>
            <p:cNvSpPr>
              <a:spLocks/>
            </p:cNvSpPr>
            <p:nvPr/>
          </p:nvSpPr>
          <p:spPr bwMode="auto">
            <a:xfrm>
              <a:off x="5802145" y="2412363"/>
              <a:ext cx="234962" cy="2236440"/>
            </a:xfrm>
            <a:custGeom>
              <a:avLst/>
              <a:gdLst>
                <a:gd name="T0" fmla="*/ 0 w 18"/>
                <a:gd name="T1" fmla="*/ 0 h 195"/>
                <a:gd name="T2" fmla="*/ 17 w 18"/>
                <a:gd name="T3" fmla="*/ 41 h 195"/>
                <a:gd name="T4" fmla="*/ 17 w 18"/>
                <a:gd name="T5" fmla="*/ 195 h 195"/>
                <a:gd name="T6" fmla="*/ 18 w 18"/>
                <a:gd name="T7" fmla="*/ 195 h 195"/>
                <a:gd name="T8" fmla="*/ 18 w 18"/>
                <a:gd name="T9" fmla="*/ 41 h 195"/>
                <a:gd name="T10" fmla="*/ 1 w 18"/>
                <a:gd name="T11" fmla="*/ 0 h 195"/>
                <a:gd name="T12" fmla="*/ 0 w 18"/>
                <a:gd name="T13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5">
                  <a:moveTo>
                    <a:pt x="0" y="0"/>
                  </a:moveTo>
                  <a:cubicBezTo>
                    <a:pt x="11" y="10"/>
                    <a:pt x="17" y="25"/>
                    <a:pt x="17" y="41"/>
                  </a:cubicBezTo>
                  <a:cubicBezTo>
                    <a:pt x="17" y="195"/>
                    <a:pt x="17" y="195"/>
                    <a:pt x="17" y="195"/>
                  </a:cubicBezTo>
                  <a:cubicBezTo>
                    <a:pt x="18" y="195"/>
                    <a:pt x="18" y="195"/>
                    <a:pt x="18" y="195"/>
                  </a:cubicBezTo>
                  <a:cubicBezTo>
                    <a:pt x="18" y="41"/>
                    <a:pt x="18" y="41"/>
                    <a:pt x="18" y="41"/>
                  </a:cubicBezTo>
                  <a:cubicBezTo>
                    <a:pt x="18" y="25"/>
                    <a:pt x="11" y="11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</a:path>
              </a:pathLst>
            </a:custGeom>
            <a:solidFill>
              <a:srgbClr val="CECD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520"/>
            <p:cNvSpPr>
              <a:spLocks/>
            </p:cNvSpPr>
            <p:nvPr/>
          </p:nvSpPr>
          <p:spPr bwMode="auto">
            <a:xfrm>
              <a:off x="5802145" y="2397810"/>
              <a:ext cx="223773" cy="2250992"/>
            </a:xfrm>
            <a:custGeom>
              <a:avLst/>
              <a:gdLst>
                <a:gd name="T0" fmla="*/ 0 w 17"/>
                <a:gd name="T1" fmla="*/ 0 h 196"/>
                <a:gd name="T2" fmla="*/ 17 w 17"/>
                <a:gd name="T3" fmla="*/ 42 h 196"/>
                <a:gd name="T4" fmla="*/ 17 w 17"/>
                <a:gd name="T5" fmla="*/ 196 h 196"/>
                <a:gd name="T6" fmla="*/ 17 w 17"/>
                <a:gd name="T7" fmla="*/ 196 h 196"/>
                <a:gd name="T8" fmla="*/ 17 w 17"/>
                <a:gd name="T9" fmla="*/ 42 h 196"/>
                <a:gd name="T10" fmla="*/ 0 w 17"/>
                <a:gd name="T11" fmla="*/ 1 h 196"/>
                <a:gd name="T12" fmla="*/ 0 w 17"/>
                <a:gd name="T13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6">
                  <a:moveTo>
                    <a:pt x="0" y="0"/>
                  </a:moveTo>
                  <a:cubicBezTo>
                    <a:pt x="10" y="11"/>
                    <a:pt x="17" y="25"/>
                    <a:pt x="17" y="42"/>
                  </a:cubicBezTo>
                  <a:cubicBezTo>
                    <a:pt x="17" y="196"/>
                    <a:pt x="17" y="196"/>
                    <a:pt x="17" y="196"/>
                  </a:cubicBezTo>
                  <a:cubicBezTo>
                    <a:pt x="17" y="196"/>
                    <a:pt x="17" y="196"/>
                    <a:pt x="17" y="196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CACA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521"/>
            <p:cNvSpPr>
              <a:spLocks/>
            </p:cNvSpPr>
            <p:nvPr/>
          </p:nvSpPr>
          <p:spPr bwMode="auto">
            <a:xfrm>
              <a:off x="5790956" y="2397810"/>
              <a:ext cx="234962" cy="2250992"/>
            </a:xfrm>
            <a:custGeom>
              <a:avLst/>
              <a:gdLst>
                <a:gd name="T0" fmla="*/ 0 w 18"/>
                <a:gd name="T1" fmla="*/ 0 h 196"/>
                <a:gd name="T2" fmla="*/ 18 w 18"/>
                <a:gd name="T3" fmla="*/ 41 h 196"/>
                <a:gd name="T4" fmla="*/ 18 w 18"/>
                <a:gd name="T5" fmla="*/ 196 h 196"/>
                <a:gd name="T6" fmla="*/ 18 w 18"/>
                <a:gd name="T7" fmla="*/ 196 h 196"/>
                <a:gd name="T8" fmla="*/ 18 w 18"/>
                <a:gd name="T9" fmla="*/ 42 h 196"/>
                <a:gd name="T10" fmla="*/ 1 w 18"/>
                <a:gd name="T11" fmla="*/ 0 h 196"/>
                <a:gd name="T12" fmla="*/ 0 w 18"/>
                <a:gd name="T13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6">
                  <a:moveTo>
                    <a:pt x="0" y="0"/>
                  </a:moveTo>
                  <a:cubicBezTo>
                    <a:pt x="11" y="10"/>
                    <a:pt x="18" y="25"/>
                    <a:pt x="18" y="41"/>
                  </a:cubicBezTo>
                  <a:cubicBezTo>
                    <a:pt x="18" y="196"/>
                    <a:pt x="18" y="196"/>
                    <a:pt x="18" y="196"/>
                  </a:cubicBezTo>
                  <a:cubicBezTo>
                    <a:pt x="18" y="196"/>
                    <a:pt x="18" y="196"/>
                    <a:pt x="18" y="196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5"/>
                    <a:pt x="11" y="11"/>
                    <a:pt x="1" y="0"/>
                  </a:cubicBezTo>
                  <a:cubicBezTo>
                    <a:pt x="1" y="0"/>
                    <a:pt x="1" y="0"/>
                    <a:pt x="0" y="0"/>
                  </a:cubicBezTo>
                </a:path>
              </a:pathLst>
            </a:custGeom>
            <a:solidFill>
              <a:srgbClr val="C7C7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522"/>
            <p:cNvSpPr>
              <a:spLocks/>
            </p:cNvSpPr>
            <p:nvPr/>
          </p:nvSpPr>
          <p:spPr bwMode="auto">
            <a:xfrm>
              <a:off x="5790956" y="2388108"/>
              <a:ext cx="234962" cy="2260695"/>
            </a:xfrm>
            <a:custGeom>
              <a:avLst/>
              <a:gdLst>
                <a:gd name="T0" fmla="*/ 0 w 18"/>
                <a:gd name="T1" fmla="*/ 0 h 197"/>
                <a:gd name="T2" fmla="*/ 17 w 18"/>
                <a:gd name="T3" fmla="*/ 42 h 197"/>
                <a:gd name="T4" fmla="*/ 17 w 18"/>
                <a:gd name="T5" fmla="*/ 197 h 197"/>
                <a:gd name="T6" fmla="*/ 18 w 18"/>
                <a:gd name="T7" fmla="*/ 197 h 197"/>
                <a:gd name="T8" fmla="*/ 18 w 18"/>
                <a:gd name="T9" fmla="*/ 42 h 197"/>
                <a:gd name="T10" fmla="*/ 0 w 18"/>
                <a:gd name="T11" fmla="*/ 1 h 197"/>
                <a:gd name="T12" fmla="*/ 0 w 18"/>
                <a:gd name="T13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7">
                  <a:moveTo>
                    <a:pt x="0" y="0"/>
                  </a:moveTo>
                  <a:cubicBezTo>
                    <a:pt x="11" y="11"/>
                    <a:pt x="17" y="26"/>
                    <a:pt x="17" y="42"/>
                  </a:cubicBezTo>
                  <a:cubicBezTo>
                    <a:pt x="17" y="197"/>
                    <a:pt x="17" y="197"/>
                    <a:pt x="17" y="197"/>
                  </a:cubicBezTo>
                  <a:cubicBezTo>
                    <a:pt x="18" y="197"/>
                    <a:pt x="18" y="197"/>
                    <a:pt x="18" y="197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</a:path>
              </a:pathLst>
            </a:custGeom>
            <a:solidFill>
              <a:srgbClr val="C3C3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523"/>
            <p:cNvSpPr>
              <a:spLocks/>
            </p:cNvSpPr>
            <p:nvPr/>
          </p:nvSpPr>
          <p:spPr bwMode="auto">
            <a:xfrm>
              <a:off x="5790956" y="2388108"/>
              <a:ext cx="223773" cy="2260695"/>
            </a:xfrm>
            <a:custGeom>
              <a:avLst/>
              <a:gdLst>
                <a:gd name="T0" fmla="*/ 0 w 17"/>
                <a:gd name="T1" fmla="*/ 0 h 197"/>
                <a:gd name="T2" fmla="*/ 17 w 17"/>
                <a:gd name="T3" fmla="*/ 41 h 197"/>
                <a:gd name="T4" fmla="*/ 17 w 17"/>
                <a:gd name="T5" fmla="*/ 197 h 197"/>
                <a:gd name="T6" fmla="*/ 17 w 17"/>
                <a:gd name="T7" fmla="*/ 197 h 197"/>
                <a:gd name="T8" fmla="*/ 17 w 17"/>
                <a:gd name="T9" fmla="*/ 42 h 197"/>
                <a:gd name="T10" fmla="*/ 0 w 17"/>
                <a:gd name="T11" fmla="*/ 0 h 197"/>
                <a:gd name="T12" fmla="*/ 0 w 17"/>
                <a:gd name="T13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7">
                  <a:moveTo>
                    <a:pt x="0" y="0"/>
                  </a:moveTo>
                  <a:cubicBezTo>
                    <a:pt x="10" y="11"/>
                    <a:pt x="17" y="25"/>
                    <a:pt x="17" y="41"/>
                  </a:cubicBezTo>
                  <a:cubicBezTo>
                    <a:pt x="17" y="197"/>
                    <a:pt x="17" y="197"/>
                    <a:pt x="17" y="197"/>
                  </a:cubicBezTo>
                  <a:cubicBezTo>
                    <a:pt x="17" y="197"/>
                    <a:pt x="17" y="197"/>
                    <a:pt x="17" y="197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C0C0C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524"/>
            <p:cNvSpPr>
              <a:spLocks/>
            </p:cNvSpPr>
            <p:nvPr/>
          </p:nvSpPr>
          <p:spPr bwMode="auto">
            <a:xfrm>
              <a:off x="5774175" y="2388108"/>
              <a:ext cx="240559" cy="2260695"/>
            </a:xfrm>
            <a:custGeom>
              <a:avLst/>
              <a:gdLst>
                <a:gd name="T0" fmla="*/ 0 w 18"/>
                <a:gd name="T1" fmla="*/ 0 h 197"/>
                <a:gd name="T2" fmla="*/ 17 w 18"/>
                <a:gd name="T3" fmla="*/ 41 h 197"/>
                <a:gd name="T4" fmla="*/ 17 w 18"/>
                <a:gd name="T5" fmla="*/ 197 h 197"/>
                <a:gd name="T6" fmla="*/ 18 w 18"/>
                <a:gd name="T7" fmla="*/ 197 h 197"/>
                <a:gd name="T8" fmla="*/ 18 w 18"/>
                <a:gd name="T9" fmla="*/ 41 h 197"/>
                <a:gd name="T10" fmla="*/ 1 w 18"/>
                <a:gd name="T11" fmla="*/ 0 h 197"/>
                <a:gd name="T12" fmla="*/ 0 w 18"/>
                <a:gd name="T13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7">
                  <a:moveTo>
                    <a:pt x="0" y="0"/>
                  </a:moveTo>
                  <a:cubicBezTo>
                    <a:pt x="11" y="10"/>
                    <a:pt x="17" y="25"/>
                    <a:pt x="17" y="41"/>
                  </a:cubicBezTo>
                  <a:cubicBezTo>
                    <a:pt x="17" y="197"/>
                    <a:pt x="17" y="197"/>
                    <a:pt x="17" y="197"/>
                  </a:cubicBezTo>
                  <a:cubicBezTo>
                    <a:pt x="18" y="197"/>
                    <a:pt x="18" y="197"/>
                    <a:pt x="18" y="197"/>
                  </a:cubicBezTo>
                  <a:cubicBezTo>
                    <a:pt x="18" y="41"/>
                    <a:pt x="18" y="41"/>
                    <a:pt x="18" y="41"/>
                  </a:cubicBezTo>
                  <a:cubicBezTo>
                    <a:pt x="18" y="25"/>
                    <a:pt x="11" y="11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</a:path>
              </a:pathLst>
            </a:custGeom>
            <a:solidFill>
              <a:srgbClr val="BDBD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525"/>
            <p:cNvSpPr>
              <a:spLocks/>
            </p:cNvSpPr>
            <p:nvPr/>
          </p:nvSpPr>
          <p:spPr bwMode="auto">
            <a:xfrm>
              <a:off x="5774175" y="2378405"/>
              <a:ext cx="223773" cy="2270397"/>
            </a:xfrm>
            <a:custGeom>
              <a:avLst/>
              <a:gdLst>
                <a:gd name="T0" fmla="*/ 0 w 17"/>
                <a:gd name="T1" fmla="*/ 0 h 198"/>
                <a:gd name="T2" fmla="*/ 17 w 17"/>
                <a:gd name="T3" fmla="*/ 42 h 198"/>
                <a:gd name="T4" fmla="*/ 17 w 17"/>
                <a:gd name="T5" fmla="*/ 198 h 198"/>
                <a:gd name="T6" fmla="*/ 17 w 17"/>
                <a:gd name="T7" fmla="*/ 198 h 198"/>
                <a:gd name="T8" fmla="*/ 17 w 17"/>
                <a:gd name="T9" fmla="*/ 42 h 198"/>
                <a:gd name="T10" fmla="*/ 0 w 17"/>
                <a:gd name="T11" fmla="*/ 1 h 198"/>
                <a:gd name="T12" fmla="*/ 0 w 17"/>
                <a:gd name="T13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8">
                  <a:moveTo>
                    <a:pt x="0" y="0"/>
                  </a:moveTo>
                  <a:cubicBezTo>
                    <a:pt x="11" y="11"/>
                    <a:pt x="17" y="26"/>
                    <a:pt x="17" y="42"/>
                  </a:cubicBezTo>
                  <a:cubicBezTo>
                    <a:pt x="17" y="198"/>
                    <a:pt x="17" y="198"/>
                    <a:pt x="17" y="198"/>
                  </a:cubicBezTo>
                  <a:cubicBezTo>
                    <a:pt x="17" y="198"/>
                    <a:pt x="17" y="198"/>
                    <a:pt x="17" y="198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B9B9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1526"/>
            <p:cNvSpPr>
              <a:spLocks/>
            </p:cNvSpPr>
            <p:nvPr/>
          </p:nvSpPr>
          <p:spPr bwMode="auto">
            <a:xfrm>
              <a:off x="5774175" y="2378405"/>
              <a:ext cx="223773" cy="2270397"/>
            </a:xfrm>
            <a:custGeom>
              <a:avLst/>
              <a:gdLst>
                <a:gd name="T0" fmla="*/ 0 w 17"/>
                <a:gd name="T1" fmla="*/ 0 h 198"/>
                <a:gd name="T2" fmla="*/ 17 w 17"/>
                <a:gd name="T3" fmla="*/ 41 h 198"/>
                <a:gd name="T4" fmla="*/ 17 w 17"/>
                <a:gd name="T5" fmla="*/ 198 h 198"/>
                <a:gd name="T6" fmla="*/ 17 w 17"/>
                <a:gd name="T7" fmla="*/ 198 h 198"/>
                <a:gd name="T8" fmla="*/ 17 w 17"/>
                <a:gd name="T9" fmla="*/ 42 h 198"/>
                <a:gd name="T10" fmla="*/ 0 w 17"/>
                <a:gd name="T11" fmla="*/ 0 h 198"/>
                <a:gd name="T12" fmla="*/ 0 w 17"/>
                <a:gd name="T13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8">
                  <a:moveTo>
                    <a:pt x="0" y="0"/>
                  </a:moveTo>
                  <a:cubicBezTo>
                    <a:pt x="10" y="10"/>
                    <a:pt x="17" y="25"/>
                    <a:pt x="17" y="41"/>
                  </a:cubicBezTo>
                  <a:cubicBezTo>
                    <a:pt x="17" y="198"/>
                    <a:pt x="17" y="198"/>
                    <a:pt x="17" y="198"/>
                  </a:cubicBezTo>
                  <a:cubicBezTo>
                    <a:pt x="17" y="198"/>
                    <a:pt x="17" y="198"/>
                    <a:pt x="17" y="198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B6B6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1527"/>
            <p:cNvSpPr>
              <a:spLocks/>
            </p:cNvSpPr>
            <p:nvPr/>
          </p:nvSpPr>
          <p:spPr bwMode="auto">
            <a:xfrm>
              <a:off x="5762986" y="2363850"/>
              <a:ext cx="234962" cy="2284953"/>
            </a:xfrm>
            <a:custGeom>
              <a:avLst/>
              <a:gdLst>
                <a:gd name="T0" fmla="*/ 0 w 18"/>
                <a:gd name="T1" fmla="*/ 0 h 199"/>
                <a:gd name="T2" fmla="*/ 17 w 18"/>
                <a:gd name="T3" fmla="*/ 42 h 199"/>
                <a:gd name="T4" fmla="*/ 17 w 18"/>
                <a:gd name="T5" fmla="*/ 199 h 199"/>
                <a:gd name="T6" fmla="*/ 18 w 18"/>
                <a:gd name="T7" fmla="*/ 199 h 199"/>
                <a:gd name="T8" fmla="*/ 18 w 18"/>
                <a:gd name="T9" fmla="*/ 42 h 199"/>
                <a:gd name="T10" fmla="*/ 1 w 18"/>
                <a:gd name="T11" fmla="*/ 1 h 199"/>
                <a:gd name="T12" fmla="*/ 0 w 18"/>
                <a:gd name="T13" fmla="*/ 0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9">
                  <a:moveTo>
                    <a:pt x="0" y="0"/>
                  </a:moveTo>
                  <a:cubicBezTo>
                    <a:pt x="11" y="11"/>
                    <a:pt x="17" y="26"/>
                    <a:pt x="17" y="42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1"/>
                  </a:cubicBezTo>
                  <a:cubicBezTo>
                    <a:pt x="0" y="1"/>
                    <a:pt x="0" y="1"/>
                    <a:pt x="0" y="0"/>
                  </a:cubicBezTo>
                </a:path>
              </a:pathLst>
            </a:custGeom>
            <a:solidFill>
              <a:srgbClr val="B3B2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1528"/>
            <p:cNvSpPr>
              <a:spLocks/>
            </p:cNvSpPr>
            <p:nvPr/>
          </p:nvSpPr>
          <p:spPr bwMode="auto">
            <a:xfrm>
              <a:off x="5762986" y="2363850"/>
              <a:ext cx="223773" cy="2284953"/>
            </a:xfrm>
            <a:custGeom>
              <a:avLst/>
              <a:gdLst>
                <a:gd name="T0" fmla="*/ 0 w 17"/>
                <a:gd name="T1" fmla="*/ 0 h 199"/>
                <a:gd name="T2" fmla="*/ 17 w 17"/>
                <a:gd name="T3" fmla="*/ 42 h 199"/>
                <a:gd name="T4" fmla="*/ 17 w 17"/>
                <a:gd name="T5" fmla="*/ 199 h 199"/>
                <a:gd name="T6" fmla="*/ 17 w 17"/>
                <a:gd name="T7" fmla="*/ 199 h 199"/>
                <a:gd name="T8" fmla="*/ 17 w 17"/>
                <a:gd name="T9" fmla="*/ 42 h 199"/>
                <a:gd name="T10" fmla="*/ 0 w 17"/>
                <a:gd name="T11" fmla="*/ 0 h 199"/>
                <a:gd name="T12" fmla="*/ 0 w 17"/>
                <a:gd name="T13" fmla="*/ 0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9">
                  <a:moveTo>
                    <a:pt x="0" y="0"/>
                  </a:moveTo>
                  <a:cubicBezTo>
                    <a:pt x="10" y="11"/>
                    <a:pt x="17" y="25"/>
                    <a:pt x="17" y="42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AFAF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1529"/>
            <p:cNvSpPr>
              <a:spLocks/>
            </p:cNvSpPr>
            <p:nvPr/>
          </p:nvSpPr>
          <p:spPr bwMode="auto">
            <a:xfrm>
              <a:off x="7995126" y="2456026"/>
              <a:ext cx="229370" cy="2192777"/>
            </a:xfrm>
            <a:custGeom>
              <a:avLst/>
              <a:gdLst>
                <a:gd name="T0" fmla="*/ 0 w 17"/>
                <a:gd name="T1" fmla="*/ 0 h 191"/>
                <a:gd name="T2" fmla="*/ 17 w 17"/>
                <a:gd name="T3" fmla="*/ 41 h 191"/>
                <a:gd name="T4" fmla="*/ 17 w 17"/>
                <a:gd name="T5" fmla="*/ 191 h 191"/>
                <a:gd name="T6" fmla="*/ 17 w 17"/>
                <a:gd name="T7" fmla="*/ 191 h 191"/>
                <a:gd name="T8" fmla="*/ 17 w 17"/>
                <a:gd name="T9" fmla="*/ 42 h 191"/>
                <a:gd name="T10" fmla="*/ 0 w 17"/>
                <a:gd name="T11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" h="191">
                  <a:moveTo>
                    <a:pt x="0" y="0"/>
                  </a:moveTo>
                  <a:cubicBezTo>
                    <a:pt x="11" y="10"/>
                    <a:pt x="17" y="25"/>
                    <a:pt x="17" y="41"/>
                  </a:cubicBezTo>
                  <a:cubicBezTo>
                    <a:pt x="17" y="191"/>
                    <a:pt x="17" y="191"/>
                    <a:pt x="17" y="191"/>
                  </a:cubicBezTo>
                  <a:cubicBezTo>
                    <a:pt x="17" y="191"/>
                    <a:pt x="17" y="191"/>
                    <a:pt x="17" y="191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5"/>
                    <a:pt x="11" y="10"/>
                    <a:pt x="0" y="0"/>
                  </a:cubicBezTo>
                </a:path>
              </a:pathLst>
            </a:custGeom>
            <a:solidFill>
              <a:srgbClr val="F3F3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1530"/>
            <p:cNvSpPr>
              <a:spLocks/>
            </p:cNvSpPr>
            <p:nvPr/>
          </p:nvSpPr>
          <p:spPr bwMode="auto">
            <a:xfrm>
              <a:off x="7995126" y="2446323"/>
              <a:ext cx="229370" cy="2202479"/>
            </a:xfrm>
            <a:custGeom>
              <a:avLst/>
              <a:gdLst>
                <a:gd name="T0" fmla="*/ 0 w 17"/>
                <a:gd name="T1" fmla="*/ 0 h 192"/>
                <a:gd name="T2" fmla="*/ 17 w 17"/>
                <a:gd name="T3" fmla="*/ 42 h 192"/>
                <a:gd name="T4" fmla="*/ 17 w 17"/>
                <a:gd name="T5" fmla="*/ 192 h 192"/>
                <a:gd name="T6" fmla="*/ 17 w 17"/>
                <a:gd name="T7" fmla="*/ 192 h 192"/>
                <a:gd name="T8" fmla="*/ 17 w 17"/>
                <a:gd name="T9" fmla="*/ 42 h 192"/>
                <a:gd name="T10" fmla="*/ 0 w 17"/>
                <a:gd name="T11" fmla="*/ 1 h 192"/>
                <a:gd name="T12" fmla="*/ 0 w 17"/>
                <a:gd name="T13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2">
                  <a:moveTo>
                    <a:pt x="0" y="0"/>
                  </a:moveTo>
                  <a:cubicBezTo>
                    <a:pt x="10" y="11"/>
                    <a:pt x="17" y="26"/>
                    <a:pt x="17" y="42"/>
                  </a:cubicBezTo>
                  <a:cubicBezTo>
                    <a:pt x="17" y="192"/>
                    <a:pt x="17" y="192"/>
                    <a:pt x="17" y="192"/>
                  </a:cubicBezTo>
                  <a:cubicBezTo>
                    <a:pt x="17" y="192"/>
                    <a:pt x="17" y="192"/>
                    <a:pt x="17" y="192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</a:path>
              </a:pathLst>
            </a:custGeom>
            <a:solidFill>
              <a:srgbClr val="F0EF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1531"/>
            <p:cNvSpPr>
              <a:spLocks/>
            </p:cNvSpPr>
            <p:nvPr/>
          </p:nvSpPr>
          <p:spPr bwMode="auto">
            <a:xfrm>
              <a:off x="7983938" y="2446323"/>
              <a:ext cx="240559" cy="2202479"/>
            </a:xfrm>
            <a:custGeom>
              <a:avLst/>
              <a:gdLst>
                <a:gd name="T0" fmla="*/ 0 w 18"/>
                <a:gd name="T1" fmla="*/ 0 h 192"/>
                <a:gd name="T2" fmla="*/ 17 w 18"/>
                <a:gd name="T3" fmla="*/ 41 h 192"/>
                <a:gd name="T4" fmla="*/ 17 w 18"/>
                <a:gd name="T5" fmla="*/ 192 h 192"/>
                <a:gd name="T6" fmla="*/ 18 w 18"/>
                <a:gd name="T7" fmla="*/ 192 h 192"/>
                <a:gd name="T8" fmla="*/ 18 w 18"/>
                <a:gd name="T9" fmla="*/ 42 h 192"/>
                <a:gd name="T10" fmla="*/ 1 w 18"/>
                <a:gd name="T11" fmla="*/ 0 h 192"/>
                <a:gd name="T12" fmla="*/ 0 w 18"/>
                <a:gd name="T13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2">
                  <a:moveTo>
                    <a:pt x="0" y="0"/>
                  </a:moveTo>
                  <a:cubicBezTo>
                    <a:pt x="11" y="11"/>
                    <a:pt x="17" y="25"/>
                    <a:pt x="17" y="41"/>
                  </a:cubicBezTo>
                  <a:cubicBezTo>
                    <a:pt x="17" y="192"/>
                    <a:pt x="17" y="192"/>
                    <a:pt x="17" y="192"/>
                  </a:cubicBezTo>
                  <a:cubicBezTo>
                    <a:pt x="18" y="192"/>
                    <a:pt x="18" y="192"/>
                    <a:pt x="18" y="19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ECECE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532"/>
            <p:cNvSpPr>
              <a:spLocks/>
            </p:cNvSpPr>
            <p:nvPr/>
          </p:nvSpPr>
          <p:spPr bwMode="auto">
            <a:xfrm>
              <a:off x="7983938" y="2446323"/>
              <a:ext cx="223773" cy="2202479"/>
            </a:xfrm>
            <a:custGeom>
              <a:avLst/>
              <a:gdLst>
                <a:gd name="T0" fmla="*/ 0 w 17"/>
                <a:gd name="T1" fmla="*/ 0 h 192"/>
                <a:gd name="T2" fmla="*/ 17 w 17"/>
                <a:gd name="T3" fmla="*/ 41 h 192"/>
                <a:gd name="T4" fmla="*/ 17 w 17"/>
                <a:gd name="T5" fmla="*/ 192 h 192"/>
                <a:gd name="T6" fmla="*/ 17 w 17"/>
                <a:gd name="T7" fmla="*/ 192 h 192"/>
                <a:gd name="T8" fmla="*/ 17 w 17"/>
                <a:gd name="T9" fmla="*/ 41 h 192"/>
                <a:gd name="T10" fmla="*/ 0 w 17"/>
                <a:gd name="T11" fmla="*/ 0 h 192"/>
                <a:gd name="T12" fmla="*/ 0 w 17"/>
                <a:gd name="T13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2">
                  <a:moveTo>
                    <a:pt x="0" y="0"/>
                  </a:moveTo>
                  <a:cubicBezTo>
                    <a:pt x="10" y="10"/>
                    <a:pt x="17" y="25"/>
                    <a:pt x="17" y="41"/>
                  </a:cubicBezTo>
                  <a:cubicBezTo>
                    <a:pt x="17" y="192"/>
                    <a:pt x="17" y="192"/>
                    <a:pt x="17" y="192"/>
                  </a:cubicBezTo>
                  <a:cubicBezTo>
                    <a:pt x="17" y="192"/>
                    <a:pt x="17" y="192"/>
                    <a:pt x="17" y="192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25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E9E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1533"/>
            <p:cNvSpPr>
              <a:spLocks/>
            </p:cNvSpPr>
            <p:nvPr/>
          </p:nvSpPr>
          <p:spPr bwMode="auto">
            <a:xfrm>
              <a:off x="7983938" y="2431768"/>
              <a:ext cx="223773" cy="2217035"/>
            </a:xfrm>
            <a:custGeom>
              <a:avLst/>
              <a:gdLst>
                <a:gd name="T0" fmla="*/ 0 w 17"/>
                <a:gd name="T1" fmla="*/ 0 h 193"/>
                <a:gd name="T2" fmla="*/ 17 w 17"/>
                <a:gd name="T3" fmla="*/ 42 h 193"/>
                <a:gd name="T4" fmla="*/ 17 w 17"/>
                <a:gd name="T5" fmla="*/ 193 h 193"/>
                <a:gd name="T6" fmla="*/ 17 w 17"/>
                <a:gd name="T7" fmla="*/ 193 h 193"/>
                <a:gd name="T8" fmla="*/ 17 w 17"/>
                <a:gd name="T9" fmla="*/ 42 h 193"/>
                <a:gd name="T10" fmla="*/ 0 w 17"/>
                <a:gd name="T11" fmla="*/ 1 h 193"/>
                <a:gd name="T12" fmla="*/ 0 w 17"/>
                <a:gd name="T13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3">
                  <a:moveTo>
                    <a:pt x="0" y="0"/>
                  </a:moveTo>
                  <a:cubicBezTo>
                    <a:pt x="10" y="11"/>
                    <a:pt x="17" y="25"/>
                    <a:pt x="17" y="42"/>
                  </a:cubicBezTo>
                  <a:cubicBezTo>
                    <a:pt x="17" y="193"/>
                    <a:pt x="17" y="193"/>
                    <a:pt x="17" y="193"/>
                  </a:cubicBezTo>
                  <a:cubicBezTo>
                    <a:pt x="17" y="193"/>
                    <a:pt x="17" y="193"/>
                    <a:pt x="17" y="193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0" y="1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E5E5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1534"/>
            <p:cNvSpPr>
              <a:spLocks/>
            </p:cNvSpPr>
            <p:nvPr/>
          </p:nvSpPr>
          <p:spPr bwMode="auto">
            <a:xfrm>
              <a:off x="7972749" y="2431768"/>
              <a:ext cx="234962" cy="2217035"/>
            </a:xfrm>
            <a:custGeom>
              <a:avLst/>
              <a:gdLst>
                <a:gd name="T0" fmla="*/ 0 w 18"/>
                <a:gd name="T1" fmla="*/ 0 h 193"/>
                <a:gd name="T2" fmla="*/ 17 w 18"/>
                <a:gd name="T3" fmla="*/ 41 h 193"/>
                <a:gd name="T4" fmla="*/ 17 w 18"/>
                <a:gd name="T5" fmla="*/ 193 h 193"/>
                <a:gd name="T6" fmla="*/ 18 w 18"/>
                <a:gd name="T7" fmla="*/ 193 h 193"/>
                <a:gd name="T8" fmla="*/ 18 w 18"/>
                <a:gd name="T9" fmla="*/ 42 h 193"/>
                <a:gd name="T10" fmla="*/ 1 w 18"/>
                <a:gd name="T11" fmla="*/ 0 h 193"/>
                <a:gd name="T12" fmla="*/ 0 w 18"/>
                <a:gd name="T13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3">
                  <a:moveTo>
                    <a:pt x="0" y="0"/>
                  </a:moveTo>
                  <a:cubicBezTo>
                    <a:pt x="11" y="10"/>
                    <a:pt x="17" y="25"/>
                    <a:pt x="17" y="41"/>
                  </a:cubicBezTo>
                  <a:cubicBezTo>
                    <a:pt x="17" y="193"/>
                    <a:pt x="17" y="193"/>
                    <a:pt x="17" y="193"/>
                  </a:cubicBezTo>
                  <a:cubicBezTo>
                    <a:pt x="18" y="193"/>
                    <a:pt x="18" y="193"/>
                    <a:pt x="18" y="193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5"/>
                    <a:pt x="11" y="1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E2E2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1535"/>
            <p:cNvSpPr>
              <a:spLocks/>
            </p:cNvSpPr>
            <p:nvPr/>
          </p:nvSpPr>
          <p:spPr bwMode="auto">
            <a:xfrm>
              <a:off x="7972749" y="2422065"/>
              <a:ext cx="223773" cy="2226737"/>
            </a:xfrm>
            <a:custGeom>
              <a:avLst/>
              <a:gdLst>
                <a:gd name="T0" fmla="*/ 0 w 17"/>
                <a:gd name="T1" fmla="*/ 0 h 194"/>
                <a:gd name="T2" fmla="*/ 17 w 17"/>
                <a:gd name="T3" fmla="*/ 42 h 194"/>
                <a:gd name="T4" fmla="*/ 17 w 17"/>
                <a:gd name="T5" fmla="*/ 194 h 194"/>
                <a:gd name="T6" fmla="*/ 17 w 17"/>
                <a:gd name="T7" fmla="*/ 194 h 194"/>
                <a:gd name="T8" fmla="*/ 17 w 17"/>
                <a:gd name="T9" fmla="*/ 42 h 194"/>
                <a:gd name="T10" fmla="*/ 0 w 17"/>
                <a:gd name="T11" fmla="*/ 1 h 194"/>
                <a:gd name="T12" fmla="*/ 0 w 17"/>
                <a:gd name="T13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4">
                  <a:moveTo>
                    <a:pt x="0" y="0"/>
                  </a:moveTo>
                  <a:cubicBezTo>
                    <a:pt x="10" y="11"/>
                    <a:pt x="17" y="26"/>
                    <a:pt x="17" y="42"/>
                  </a:cubicBezTo>
                  <a:cubicBezTo>
                    <a:pt x="17" y="194"/>
                    <a:pt x="17" y="194"/>
                    <a:pt x="17" y="194"/>
                  </a:cubicBezTo>
                  <a:cubicBezTo>
                    <a:pt x="17" y="194"/>
                    <a:pt x="17" y="194"/>
                    <a:pt x="17" y="194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</a:path>
              </a:pathLst>
            </a:custGeom>
            <a:solidFill>
              <a:srgbClr val="DFDF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1536"/>
            <p:cNvSpPr>
              <a:spLocks/>
            </p:cNvSpPr>
            <p:nvPr/>
          </p:nvSpPr>
          <p:spPr bwMode="auto">
            <a:xfrm>
              <a:off x="7955968" y="2422065"/>
              <a:ext cx="240559" cy="2226737"/>
            </a:xfrm>
            <a:custGeom>
              <a:avLst/>
              <a:gdLst>
                <a:gd name="T0" fmla="*/ 0 w 18"/>
                <a:gd name="T1" fmla="*/ 0 h 194"/>
                <a:gd name="T2" fmla="*/ 17 w 18"/>
                <a:gd name="T3" fmla="*/ 41 h 194"/>
                <a:gd name="T4" fmla="*/ 17 w 18"/>
                <a:gd name="T5" fmla="*/ 194 h 194"/>
                <a:gd name="T6" fmla="*/ 18 w 18"/>
                <a:gd name="T7" fmla="*/ 194 h 194"/>
                <a:gd name="T8" fmla="*/ 18 w 18"/>
                <a:gd name="T9" fmla="*/ 42 h 194"/>
                <a:gd name="T10" fmla="*/ 1 w 18"/>
                <a:gd name="T11" fmla="*/ 0 h 194"/>
                <a:gd name="T12" fmla="*/ 0 w 18"/>
                <a:gd name="T13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4">
                  <a:moveTo>
                    <a:pt x="0" y="0"/>
                  </a:moveTo>
                  <a:cubicBezTo>
                    <a:pt x="11" y="11"/>
                    <a:pt x="17" y="25"/>
                    <a:pt x="17" y="41"/>
                  </a:cubicBezTo>
                  <a:cubicBezTo>
                    <a:pt x="17" y="194"/>
                    <a:pt x="17" y="194"/>
                    <a:pt x="17" y="194"/>
                  </a:cubicBezTo>
                  <a:cubicBezTo>
                    <a:pt x="18" y="194"/>
                    <a:pt x="18" y="194"/>
                    <a:pt x="18" y="194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</a:path>
              </a:pathLst>
            </a:custGeom>
            <a:solidFill>
              <a:srgbClr val="DBDB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1537"/>
            <p:cNvSpPr>
              <a:spLocks/>
            </p:cNvSpPr>
            <p:nvPr/>
          </p:nvSpPr>
          <p:spPr bwMode="auto">
            <a:xfrm>
              <a:off x="7955968" y="2422065"/>
              <a:ext cx="229370" cy="2226737"/>
            </a:xfrm>
            <a:custGeom>
              <a:avLst/>
              <a:gdLst>
                <a:gd name="T0" fmla="*/ 0 w 17"/>
                <a:gd name="T1" fmla="*/ 0 h 194"/>
                <a:gd name="T2" fmla="*/ 17 w 17"/>
                <a:gd name="T3" fmla="*/ 41 h 194"/>
                <a:gd name="T4" fmla="*/ 17 w 17"/>
                <a:gd name="T5" fmla="*/ 194 h 194"/>
                <a:gd name="T6" fmla="*/ 17 w 17"/>
                <a:gd name="T7" fmla="*/ 194 h 194"/>
                <a:gd name="T8" fmla="*/ 17 w 17"/>
                <a:gd name="T9" fmla="*/ 41 h 194"/>
                <a:gd name="T10" fmla="*/ 0 w 17"/>
                <a:gd name="T11" fmla="*/ 0 h 194"/>
                <a:gd name="T12" fmla="*/ 0 w 17"/>
                <a:gd name="T13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4">
                  <a:moveTo>
                    <a:pt x="0" y="0"/>
                  </a:moveTo>
                  <a:cubicBezTo>
                    <a:pt x="11" y="10"/>
                    <a:pt x="17" y="25"/>
                    <a:pt x="17" y="41"/>
                  </a:cubicBezTo>
                  <a:cubicBezTo>
                    <a:pt x="17" y="194"/>
                    <a:pt x="17" y="194"/>
                    <a:pt x="17" y="194"/>
                  </a:cubicBezTo>
                  <a:cubicBezTo>
                    <a:pt x="17" y="194"/>
                    <a:pt x="17" y="194"/>
                    <a:pt x="17" y="194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25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8D8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1538"/>
            <p:cNvSpPr>
              <a:spLocks/>
            </p:cNvSpPr>
            <p:nvPr/>
          </p:nvSpPr>
          <p:spPr bwMode="auto">
            <a:xfrm>
              <a:off x="7955968" y="2412363"/>
              <a:ext cx="229370" cy="2236440"/>
            </a:xfrm>
            <a:custGeom>
              <a:avLst/>
              <a:gdLst>
                <a:gd name="T0" fmla="*/ 0 w 17"/>
                <a:gd name="T1" fmla="*/ 0 h 195"/>
                <a:gd name="T2" fmla="*/ 17 w 17"/>
                <a:gd name="T3" fmla="*/ 42 h 195"/>
                <a:gd name="T4" fmla="*/ 17 w 17"/>
                <a:gd name="T5" fmla="*/ 195 h 195"/>
                <a:gd name="T6" fmla="*/ 17 w 17"/>
                <a:gd name="T7" fmla="*/ 195 h 195"/>
                <a:gd name="T8" fmla="*/ 17 w 17"/>
                <a:gd name="T9" fmla="*/ 42 h 195"/>
                <a:gd name="T10" fmla="*/ 0 w 17"/>
                <a:gd name="T11" fmla="*/ 1 h 195"/>
                <a:gd name="T12" fmla="*/ 0 w 17"/>
                <a:gd name="T13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5">
                  <a:moveTo>
                    <a:pt x="0" y="0"/>
                  </a:moveTo>
                  <a:cubicBezTo>
                    <a:pt x="10" y="11"/>
                    <a:pt x="17" y="26"/>
                    <a:pt x="17" y="42"/>
                  </a:cubicBezTo>
                  <a:cubicBezTo>
                    <a:pt x="17" y="195"/>
                    <a:pt x="17" y="195"/>
                    <a:pt x="17" y="195"/>
                  </a:cubicBezTo>
                  <a:cubicBezTo>
                    <a:pt x="17" y="195"/>
                    <a:pt x="17" y="195"/>
                    <a:pt x="17" y="195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</a:path>
              </a:pathLst>
            </a:custGeom>
            <a:solidFill>
              <a:srgbClr val="D5D4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1539"/>
            <p:cNvSpPr>
              <a:spLocks/>
            </p:cNvSpPr>
            <p:nvPr/>
          </p:nvSpPr>
          <p:spPr bwMode="auto">
            <a:xfrm>
              <a:off x="7944779" y="2412363"/>
              <a:ext cx="240559" cy="2236440"/>
            </a:xfrm>
            <a:custGeom>
              <a:avLst/>
              <a:gdLst>
                <a:gd name="T0" fmla="*/ 0 w 18"/>
                <a:gd name="T1" fmla="*/ 0 h 195"/>
                <a:gd name="T2" fmla="*/ 17 w 18"/>
                <a:gd name="T3" fmla="*/ 41 h 195"/>
                <a:gd name="T4" fmla="*/ 17 w 18"/>
                <a:gd name="T5" fmla="*/ 195 h 195"/>
                <a:gd name="T6" fmla="*/ 18 w 18"/>
                <a:gd name="T7" fmla="*/ 195 h 195"/>
                <a:gd name="T8" fmla="*/ 18 w 18"/>
                <a:gd name="T9" fmla="*/ 42 h 195"/>
                <a:gd name="T10" fmla="*/ 1 w 18"/>
                <a:gd name="T11" fmla="*/ 0 h 195"/>
                <a:gd name="T12" fmla="*/ 0 w 18"/>
                <a:gd name="T13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5">
                  <a:moveTo>
                    <a:pt x="0" y="0"/>
                  </a:moveTo>
                  <a:cubicBezTo>
                    <a:pt x="11" y="11"/>
                    <a:pt x="17" y="25"/>
                    <a:pt x="17" y="41"/>
                  </a:cubicBezTo>
                  <a:cubicBezTo>
                    <a:pt x="17" y="195"/>
                    <a:pt x="17" y="195"/>
                    <a:pt x="17" y="195"/>
                  </a:cubicBezTo>
                  <a:cubicBezTo>
                    <a:pt x="18" y="195"/>
                    <a:pt x="18" y="195"/>
                    <a:pt x="18" y="195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1D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1540"/>
            <p:cNvSpPr>
              <a:spLocks/>
            </p:cNvSpPr>
            <p:nvPr/>
          </p:nvSpPr>
          <p:spPr bwMode="auto">
            <a:xfrm>
              <a:off x="7944779" y="2412363"/>
              <a:ext cx="223773" cy="2236440"/>
            </a:xfrm>
            <a:custGeom>
              <a:avLst/>
              <a:gdLst>
                <a:gd name="T0" fmla="*/ 0 w 17"/>
                <a:gd name="T1" fmla="*/ 0 h 195"/>
                <a:gd name="T2" fmla="*/ 17 w 17"/>
                <a:gd name="T3" fmla="*/ 41 h 195"/>
                <a:gd name="T4" fmla="*/ 17 w 17"/>
                <a:gd name="T5" fmla="*/ 195 h 195"/>
                <a:gd name="T6" fmla="*/ 17 w 17"/>
                <a:gd name="T7" fmla="*/ 195 h 195"/>
                <a:gd name="T8" fmla="*/ 17 w 17"/>
                <a:gd name="T9" fmla="*/ 41 h 195"/>
                <a:gd name="T10" fmla="*/ 0 w 17"/>
                <a:gd name="T11" fmla="*/ 0 h 195"/>
                <a:gd name="T12" fmla="*/ 0 w 17"/>
                <a:gd name="T13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5">
                  <a:moveTo>
                    <a:pt x="0" y="0"/>
                  </a:moveTo>
                  <a:cubicBezTo>
                    <a:pt x="10" y="10"/>
                    <a:pt x="17" y="25"/>
                    <a:pt x="17" y="41"/>
                  </a:cubicBezTo>
                  <a:cubicBezTo>
                    <a:pt x="17" y="195"/>
                    <a:pt x="17" y="195"/>
                    <a:pt x="17" y="195"/>
                  </a:cubicBezTo>
                  <a:cubicBezTo>
                    <a:pt x="17" y="195"/>
                    <a:pt x="17" y="195"/>
                    <a:pt x="17" y="195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25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CECD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1541"/>
            <p:cNvSpPr>
              <a:spLocks/>
            </p:cNvSpPr>
            <p:nvPr/>
          </p:nvSpPr>
          <p:spPr bwMode="auto">
            <a:xfrm>
              <a:off x="7933590" y="2397810"/>
              <a:ext cx="234962" cy="2250992"/>
            </a:xfrm>
            <a:custGeom>
              <a:avLst/>
              <a:gdLst>
                <a:gd name="T0" fmla="*/ 0 w 18"/>
                <a:gd name="T1" fmla="*/ 0 h 196"/>
                <a:gd name="T2" fmla="*/ 17 w 18"/>
                <a:gd name="T3" fmla="*/ 42 h 196"/>
                <a:gd name="T4" fmla="*/ 17 w 18"/>
                <a:gd name="T5" fmla="*/ 196 h 196"/>
                <a:gd name="T6" fmla="*/ 18 w 18"/>
                <a:gd name="T7" fmla="*/ 196 h 196"/>
                <a:gd name="T8" fmla="*/ 18 w 18"/>
                <a:gd name="T9" fmla="*/ 42 h 196"/>
                <a:gd name="T10" fmla="*/ 1 w 18"/>
                <a:gd name="T11" fmla="*/ 1 h 196"/>
                <a:gd name="T12" fmla="*/ 0 w 18"/>
                <a:gd name="T13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6">
                  <a:moveTo>
                    <a:pt x="0" y="0"/>
                  </a:moveTo>
                  <a:cubicBezTo>
                    <a:pt x="11" y="11"/>
                    <a:pt x="17" y="25"/>
                    <a:pt x="17" y="42"/>
                  </a:cubicBezTo>
                  <a:cubicBezTo>
                    <a:pt x="17" y="196"/>
                    <a:pt x="17" y="196"/>
                    <a:pt x="17" y="196"/>
                  </a:cubicBezTo>
                  <a:cubicBezTo>
                    <a:pt x="18" y="196"/>
                    <a:pt x="18" y="196"/>
                    <a:pt x="18" y="196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1"/>
                  </a:cubicBezTo>
                  <a:cubicBezTo>
                    <a:pt x="1" y="0"/>
                    <a:pt x="0" y="0"/>
                    <a:pt x="0" y="0"/>
                  </a:cubicBezTo>
                </a:path>
              </a:pathLst>
            </a:custGeom>
            <a:solidFill>
              <a:srgbClr val="CACA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1542"/>
            <p:cNvSpPr>
              <a:spLocks/>
            </p:cNvSpPr>
            <p:nvPr/>
          </p:nvSpPr>
          <p:spPr bwMode="auto">
            <a:xfrm>
              <a:off x="7933590" y="2397810"/>
              <a:ext cx="223773" cy="2250992"/>
            </a:xfrm>
            <a:custGeom>
              <a:avLst/>
              <a:gdLst>
                <a:gd name="T0" fmla="*/ 0 w 17"/>
                <a:gd name="T1" fmla="*/ 0 h 196"/>
                <a:gd name="T2" fmla="*/ 17 w 17"/>
                <a:gd name="T3" fmla="*/ 41 h 196"/>
                <a:gd name="T4" fmla="*/ 17 w 17"/>
                <a:gd name="T5" fmla="*/ 196 h 196"/>
                <a:gd name="T6" fmla="*/ 17 w 17"/>
                <a:gd name="T7" fmla="*/ 196 h 196"/>
                <a:gd name="T8" fmla="*/ 17 w 17"/>
                <a:gd name="T9" fmla="*/ 42 h 196"/>
                <a:gd name="T10" fmla="*/ 0 w 17"/>
                <a:gd name="T11" fmla="*/ 0 h 196"/>
                <a:gd name="T12" fmla="*/ 0 w 17"/>
                <a:gd name="T13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6">
                  <a:moveTo>
                    <a:pt x="0" y="0"/>
                  </a:moveTo>
                  <a:cubicBezTo>
                    <a:pt x="11" y="10"/>
                    <a:pt x="17" y="25"/>
                    <a:pt x="17" y="41"/>
                  </a:cubicBezTo>
                  <a:cubicBezTo>
                    <a:pt x="17" y="196"/>
                    <a:pt x="17" y="196"/>
                    <a:pt x="17" y="196"/>
                  </a:cubicBezTo>
                  <a:cubicBezTo>
                    <a:pt x="17" y="196"/>
                    <a:pt x="17" y="196"/>
                    <a:pt x="17" y="196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5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C7C7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1543"/>
            <p:cNvSpPr>
              <a:spLocks/>
            </p:cNvSpPr>
            <p:nvPr/>
          </p:nvSpPr>
          <p:spPr bwMode="auto">
            <a:xfrm>
              <a:off x="7933590" y="2388108"/>
              <a:ext cx="223773" cy="2260695"/>
            </a:xfrm>
            <a:custGeom>
              <a:avLst/>
              <a:gdLst>
                <a:gd name="T0" fmla="*/ 0 w 17"/>
                <a:gd name="T1" fmla="*/ 0 h 197"/>
                <a:gd name="T2" fmla="*/ 17 w 17"/>
                <a:gd name="T3" fmla="*/ 42 h 197"/>
                <a:gd name="T4" fmla="*/ 17 w 17"/>
                <a:gd name="T5" fmla="*/ 197 h 197"/>
                <a:gd name="T6" fmla="*/ 17 w 17"/>
                <a:gd name="T7" fmla="*/ 197 h 197"/>
                <a:gd name="T8" fmla="*/ 17 w 17"/>
                <a:gd name="T9" fmla="*/ 42 h 197"/>
                <a:gd name="T10" fmla="*/ 0 w 17"/>
                <a:gd name="T11" fmla="*/ 1 h 197"/>
                <a:gd name="T12" fmla="*/ 0 w 17"/>
                <a:gd name="T13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7">
                  <a:moveTo>
                    <a:pt x="0" y="0"/>
                  </a:moveTo>
                  <a:cubicBezTo>
                    <a:pt x="10" y="11"/>
                    <a:pt x="17" y="26"/>
                    <a:pt x="17" y="42"/>
                  </a:cubicBezTo>
                  <a:cubicBezTo>
                    <a:pt x="17" y="197"/>
                    <a:pt x="17" y="197"/>
                    <a:pt x="17" y="197"/>
                  </a:cubicBezTo>
                  <a:cubicBezTo>
                    <a:pt x="17" y="197"/>
                    <a:pt x="17" y="197"/>
                    <a:pt x="17" y="197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</a:path>
              </a:pathLst>
            </a:custGeom>
            <a:solidFill>
              <a:srgbClr val="C3C3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1544"/>
            <p:cNvSpPr>
              <a:spLocks/>
            </p:cNvSpPr>
            <p:nvPr/>
          </p:nvSpPr>
          <p:spPr bwMode="auto">
            <a:xfrm>
              <a:off x="7916805" y="2388108"/>
              <a:ext cx="240559" cy="2260695"/>
            </a:xfrm>
            <a:custGeom>
              <a:avLst/>
              <a:gdLst>
                <a:gd name="T0" fmla="*/ 0 w 18"/>
                <a:gd name="T1" fmla="*/ 0 h 197"/>
                <a:gd name="T2" fmla="*/ 17 w 18"/>
                <a:gd name="T3" fmla="*/ 41 h 197"/>
                <a:gd name="T4" fmla="*/ 17 w 18"/>
                <a:gd name="T5" fmla="*/ 197 h 197"/>
                <a:gd name="T6" fmla="*/ 18 w 18"/>
                <a:gd name="T7" fmla="*/ 197 h 197"/>
                <a:gd name="T8" fmla="*/ 18 w 18"/>
                <a:gd name="T9" fmla="*/ 42 h 197"/>
                <a:gd name="T10" fmla="*/ 1 w 18"/>
                <a:gd name="T11" fmla="*/ 0 h 197"/>
                <a:gd name="T12" fmla="*/ 0 w 18"/>
                <a:gd name="T13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7">
                  <a:moveTo>
                    <a:pt x="0" y="0"/>
                  </a:moveTo>
                  <a:cubicBezTo>
                    <a:pt x="11" y="11"/>
                    <a:pt x="17" y="25"/>
                    <a:pt x="17" y="41"/>
                  </a:cubicBezTo>
                  <a:cubicBezTo>
                    <a:pt x="17" y="197"/>
                    <a:pt x="17" y="197"/>
                    <a:pt x="17" y="197"/>
                  </a:cubicBezTo>
                  <a:cubicBezTo>
                    <a:pt x="18" y="197"/>
                    <a:pt x="18" y="197"/>
                    <a:pt x="18" y="197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C0C0C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1545"/>
            <p:cNvSpPr>
              <a:spLocks/>
            </p:cNvSpPr>
            <p:nvPr/>
          </p:nvSpPr>
          <p:spPr bwMode="auto">
            <a:xfrm>
              <a:off x="7916805" y="2388108"/>
              <a:ext cx="223773" cy="2260695"/>
            </a:xfrm>
            <a:custGeom>
              <a:avLst/>
              <a:gdLst>
                <a:gd name="T0" fmla="*/ 0 w 17"/>
                <a:gd name="T1" fmla="*/ 0 h 197"/>
                <a:gd name="T2" fmla="*/ 17 w 17"/>
                <a:gd name="T3" fmla="*/ 41 h 197"/>
                <a:gd name="T4" fmla="*/ 17 w 17"/>
                <a:gd name="T5" fmla="*/ 197 h 197"/>
                <a:gd name="T6" fmla="*/ 17 w 17"/>
                <a:gd name="T7" fmla="*/ 197 h 197"/>
                <a:gd name="T8" fmla="*/ 17 w 17"/>
                <a:gd name="T9" fmla="*/ 41 h 197"/>
                <a:gd name="T10" fmla="*/ 0 w 17"/>
                <a:gd name="T11" fmla="*/ 0 h 197"/>
                <a:gd name="T12" fmla="*/ 0 w 17"/>
                <a:gd name="T13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7">
                  <a:moveTo>
                    <a:pt x="0" y="0"/>
                  </a:moveTo>
                  <a:cubicBezTo>
                    <a:pt x="10" y="10"/>
                    <a:pt x="17" y="25"/>
                    <a:pt x="17" y="41"/>
                  </a:cubicBezTo>
                  <a:cubicBezTo>
                    <a:pt x="17" y="197"/>
                    <a:pt x="17" y="197"/>
                    <a:pt x="17" y="197"/>
                  </a:cubicBezTo>
                  <a:cubicBezTo>
                    <a:pt x="17" y="197"/>
                    <a:pt x="17" y="197"/>
                    <a:pt x="17" y="197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25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BDBD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1546"/>
            <p:cNvSpPr>
              <a:spLocks/>
            </p:cNvSpPr>
            <p:nvPr/>
          </p:nvSpPr>
          <p:spPr bwMode="auto">
            <a:xfrm>
              <a:off x="7916805" y="2378405"/>
              <a:ext cx="223773" cy="2270397"/>
            </a:xfrm>
            <a:custGeom>
              <a:avLst/>
              <a:gdLst>
                <a:gd name="T0" fmla="*/ 0 w 17"/>
                <a:gd name="T1" fmla="*/ 0 h 198"/>
                <a:gd name="T2" fmla="*/ 17 w 17"/>
                <a:gd name="T3" fmla="*/ 42 h 198"/>
                <a:gd name="T4" fmla="*/ 17 w 17"/>
                <a:gd name="T5" fmla="*/ 198 h 198"/>
                <a:gd name="T6" fmla="*/ 17 w 17"/>
                <a:gd name="T7" fmla="*/ 198 h 198"/>
                <a:gd name="T8" fmla="*/ 17 w 17"/>
                <a:gd name="T9" fmla="*/ 42 h 198"/>
                <a:gd name="T10" fmla="*/ 0 w 17"/>
                <a:gd name="T11" fmla="*/ 1 h 198"/>
                <a:gd name="T12" fmla="*/ 0 w 17"/>
                <a:gd name="T13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8">
                  <a:moveTo>
                    <a:pt x="0" y="0"/>
                  </a:moveTo>
                  <a:cubicBezTo>
                    <a:pt x="10" y="11"/>
                    <a:pt x="17" y="26"/>
                    <a:pt x="17" y="42"/>
                  </a:cubicBezTo>
                  <a:cubicBezTo>
                    <a:pt x="17" y="198"/>
                    <a:pt x="17" y="198"/>
                    <a:pt x="17" y="198"/>
                  </a:cubicBezTo>
                  <a:cubicBezTo>
                    <a:pt x="17" y="198"/>
                    <a:pt x="17" y="198"/>
                    <a:pt x="17" y="198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0" y="1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B9B9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1547"/>
            <p:cNvSpPr>
              <a:spLocks/>
            </p:cNvSpPr>
            <p:nvPr/>
          </p:nvSpPr>
          <p:spPr bwMode="auto">
            <a:xfrm>
              <a:off x="7905616" y="2378405"/>
              <a:ext cx="234962" cy="2270397"/>
            </a:xfrm>
            <a:custGeom>
              <a:avLst/>
              <a:gdLst>
                <a:gd name="T0" fmla="*/ 0 w 18"/>
                <a:gd name="T1" fmla="*/ 0 h 198"/>
                <a:gd name="T2" fmla="*/ 17 w 18"/>
                <a:gd name="T3" fmla="*/ 41 h 198"/>
                <a:gd name="T4" fmla="*/ 17 w 18"/>
                <a:gd name="T5" fmla="*/ 198 h 198"/>
                <a:gd name="T6" fmla="*/ 18 w 18"/>
                <a:gd name="T7" fmla="*/ 198 h 198"/>
                <a:gd name="T8" fmla="*/ 18 w 18"/>
                <a:gd name="T9" fmla="*/ 42 h 198"/>
                <a:gd name="T10" fmla="*/ 1 w 18"/>
                <a:gd name="T11" fmla="*/ 0 h 198"/>
                <a:gd name="T12" fmla="*/ 0 w 18"/>
                <a:gd name="T13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8">
                  <a:moveTo>
                    <a:pt x="0" y="0"/>
                  </a:moveTo>
                  <a:cubicBezTo>
                    <a:pt x="11" y="10"/>
                    <a:pt x="17" y="25"/>
                    <a:pt x="17" y="41"/>
                  </a:cubicBezTo>
                  <a:cubicBezTo>
                    <a:pt x="17" y="198"/>
                    <a:pt x="17" y="198"/>
                    <a:pt x="17" y="198"/>
                  </a:cubicBezTo>
                  <a:cubicBezTo>
                    <a:pt x="18" y="198"/>
                    <a:pt x="18" y="198"/>
                    <a:pt x="18" y="198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B6B6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1548"/>
            <p:cNvSpPr>
              <a:spLocks/>
            </p:cNvSpPr>
            <p:nvPr/>
          </p:nvSpPr>
          <p:spPr bwMode="auto">
            <a:xfrm>
              <a:off x="7905616" y="2378405"/>
              <a:ext cx="223773" cy="2270397"/>
            </a:xfrm>
            <a:custGeom>
              <a:avLst/>
              <a:gdLst>
                <a:gd name="T0" fmla="*/ 0 w 17"/>
                <a:gd name="T1" fmla="*/ 0 h 198"/>
                <a:gd name="T2" fmla="*/ 17 w 17"/>
                <a:gd name="T3" fmla="*/ 41 h 198"/>
                <a:gd name="T4" fmla="*/ 17 w 17"/>
                <a:gd name="T5" fmla="*/ 198 h 198"/>
                <a:gd name="T6" fmla="*/ 17 w 17"/>
                <a:gd name="T7" fmla="*/ 198 h 198"/>
                <a:gd name="T8" fmla="*/ 17 w 17"/>
                <a:gd name="T9" fmla="*/ 41 h 198"/>
                <a:gd name="T10" fmla="*/ 0 w 17"/>
                <a:gd name="T11" fmla="*/ 0 h 198"/>
                <a:gd name="T12" fmla="*/ 0 w 17"/>
                <a:gd name="T13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8">
                  <a:moveTo>
                    <a:pt x="0" y="0"/>
                  </a:moveTo>
                  <a:cubicBezTo>
                    <a:pt x="10" y="10"/>
                    <a:pt x="17" y="25"/>
                    <a:pt x="17" y="41"/>
                  </a:cubicBezTo>
                  <a:cubicBezTo>
                    <a:pt x="17" y="198"/>
                    <a:pt x="17" y="198"/>
                    <a:pt x="17" y="198"/>
                  </a:cubicBezTo>
                  <a:cubicBezTo>
                    <a:pt x="17" y="198"/>
                    <a:pt x="17" y="198"/>
                    <a:pt x="17" y="198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25"/>
                    <a:pt x="11" y="1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B3B2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1549"/>
            <p:cNvSpPr>
              <a:spLocks/>
            </p:cNvSpPr>
            <p:nvPr/>
          </p:nvSpPr>
          <p:spPr bwMode="auto">
            <a:xfrm>
              <a:off x="7888835" y="2363850"/>
              <a:ext cx="240559" cy="2284953"/>
            </a:xfrm>
            <a:custGeom>
              <a:avLst/>
              <a:gdLst>
                <a:gd name="T0" fmla="*/ 0 w 18"/>
                <a:gd name="T1" fmla="*/ 0 h 199"/>
                <a:gd name="T2" fmla="*/ 17 w 18"/>
                <a:gd name="T3" fmla="*/ 42 h 199"/>
                <a:gd name="T4" fmla="*/ 17 w 18"/>
                <a:gd name="T5" fmla="*/ 199 h 199"/>
                <a:gd name="T6" fmla="*/ 18 w 18"/>
                <a:gd name="T7" fmla="*/ 199 h 199"/>
                <a:gd name="T8" fmla="*/ 18 w 18"/>
                <a:gd name="T9" fmla="*/ 42 h 199"/>
                <a:gd name="T10" fmla="*/ 1 w 18"/>
                <a:gd name="T11" fmla="*/ 1 h 199"/>
                <a:gd name="T12" fmla="*/ 0 w 18"/>
                <a:gd name="T13" fmla="*/ 0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9">
                  <a:moveTo>
                    <a:pt x="0" y="0"/>
                  </a:moveTo>
                  <a:cubicBezTo>
                    <a:pt x="11" y="11"/>
                    <a:pt x="17" y="25"/>
                    <a:pt x="17" y="42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1"/>
                  </a:cubicBezTo>
                  <a:cubicBezTo>
                    <a:pt x="1" y="0"/>
                    <a:pt x="1" y="0"/>
                    <a:pt x="0" y="0"/>
                  </a:cubicBezTo>
                </a:path>
              </a:pathLst>
            </a:custGeom>
            <a:solidFill>
              <a:srgbClr val="AFAF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1550"/>
            <p:cNvSpPr>
              <a:spLocks/>
            </p:cNvSpPr>
            <p:nvPr/>
          </p:nvSpPr>
          <p:spPr bwMode="auto">
            <a:xfrm>
              <a:off x="10137759" y="2456026"/>
              <a:ext cx="229370" cy="2192777"/>
            </a:xfrm>
            <a:custGeom>
              <a:avLst/>
              <a:gdLst>
                <a:gd name="T0" fmla="*/ 0 w 17"/>
                <a:gd name="T1" fmla="*/ 0 h 191"/>
                <a:gd name="T2" fmla="*/ 17 w 17"/>
                <a:gd name="T3" fmla="*/ 41 h 191"/>
                <a:gd name="T4" fmla="*/ 17 w 17"/>
                <a:gd name="T5" fmla="*/ 191 h 191"/>
                <a:gd name="T6" fmla="*/ 17 w 17"/>
                <a:gd name="T7" fmla="*/ 191 h 191"/>
                <a:gd name="T8" fmla="*/ 17 w 17"/>
                <a:gd name="T9" fmla="*/ 42 h 191"/>
                <a:gd name="T10" fmla="*/ 0 w 17"/>
                <a:gd name="T11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" h="191">
                  <a:moveTo>
                    <a:pt x="0" y="0"/>
                  </a:moveTo>
                  <a:cubicBezTo>
                    <a:pt x="10" y="10"/>
                    <a:pt x="17" y="25"/>
                    <a:pt x="17" y="41"/>
                  </a:cubicBezTo>
                  <a:cubicBezTo>
                    <a:pt x="17" y="191"/>
                    <a:pt x="17" y="191"/>
                    <a:pt x="17" y="191"/>
                  </a:cubicBezTo>
                  <a:cubicBezTo>
                    <a:pt x="17" y="191"/>
                    <a:pt x="17" y="191"/>
                    <a:pt x="17" y="191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5"/>
                    <a:pt x="10" y="10"/>
                    <a:pt x="0" y="0"/>
                  </a:cubicBezTo>
                </a:path>
              </a:pathLst>
            </a:custGeom>
            <a:solidFill>
              <a:srgbClr val="F3F3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1551"/>
            <p:cNvSpPr>
              <a:spLocks/>
            </p:cNvSpPr>
            <p:nvPr/>
          </p:nvSpPr>
          <p:spPr bwMode="auto">
            <a:xfrm>
              <a:off x="10126570" y="2446323"/>
              <a:ext cx="240559" cy="2202479"/>
            </a:xfrm>
            <a:custGeom>
              <a:avLst/>
              <a:gdLst>
                <a:gd name="T0" fmla="*/ 0 w 18"/>
                <a:gd name="T1" fmla="*/ 0 h 192"/>
                <a:gd name="T2" fmla="*/ 17 w 18"/>
                <a:gd name="T3" fmla="*/ 42 h 192"/>
                <a:gd name="T4" fmla="*/ 17 w 18"/>
                <a:gd name="T5" fmla="*/ 192 h 192"/>
                <a:gd name="T6" fmla="*/ 18 w 18"/>
                <a:gd name="T7" fmla="*/ 192 h 192"/>
                <a:gd name="T8" fmla="*/ 18 w 18"/>
                <a:gd name="T9" fmla="*/ 42 h 192"/>
                <a:gd name="T10" fmla="*/ 1 w 18"/>
                <a:gd name="T11" fmla="*/ 1 h 192"/>
                <a:gd name="T12" fmla="*/ 0 w 18"/>
                <a:gd name="T13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2">
                  <a:moveTo>
                    <a:pt x="0" y="0"/>
                  </a:moveTo>
                  <a:cubicBezTo>
                    <a:pt x="11" y="11"/>
                    <a:pt x="17" y="26"/>
                    <a:pt x="17" y="42"/>
                  </a:cubicBezTo>
                  <a:cubicBezTo>
                    <a:pt x="17" y="192"/>
                    <a:pt x="17" y="192"/>
                    <a:pt x="17" y="192"/>
                  </a:cubicBezTo>
                  <a:cubicBezTo>
                    <a:pt x="18" y="192"/>
                    <a:pt x="18" y="192"/>
                    <a:pt x="18" y="19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1"/>
                  </a:cubicBezTo>
                  <a:cubicBezTo>
                    <a:pt x="0" y="1"/>
                    <a:pt x="0" y="0"/>
                    <a:pt x="0" y="0"/>
                  </a:cubicBezTo>
                </a:path>
              </a:pathLst>
            </a:custGeom>
            <a:solidFill>
              <a:srgbClr val="F0EF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1552"/>
            <p:cNvSpPr>
              <a:spLocks/>
            </p:cNvSpPr>
            <p:nvPr/>
          </p:nvSpPr>
          <p:spPr bwMode="auto">
            <a:xfrm>
              <a:off x="10126570" y="2446323"/>
              <a:ext cx="223773" cy="2202479"/>
            </a:xfrm>
            <a:custGeom>
              <a:avLst/>
              <a:gdLst>
                <a:gd name="T0" fmla="*/ 0 w 17"/>
                <a:gd name="T1" fmla="*/ 0 h 192"/>
                <a:gd name="T2" fmla="*/ 17 w 17"/>
                <a:gd name="T3" fmla="*/ 41 h 192"/>
                <a:gd name="T4" fmla="*/ 17 w 17"/>
                <a:gd name="T5" fmla="*/ 192 h 192"/>
                <a:gd name="T6" fmla="*/ 17 w 17"/>
                <a:gd name="T7" fmla="*/ 192 h 192"/>
                <a:gd name="T8" fmla="*/ 17 w 17"/>
                <a:gd name="T9" fmla="*/ 42 h 192"/>
                <a:gd name="T10" fmla="*/ 0 w 17"/>
                <a:gd name="T11" fmla="*/ 0 h 192"/>
                <a:gd name="T12" fmla="*/ 0 w 17"/>
                <a:gd name="T13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2">
                  <a:moveTo>
                    <a:pt x="0" y="0"/>
                  </a:moveTo>
                  <a:cubicBezTo>
                    <a:pt x="10" y="11"/>
                    <a:pt x="17" y="25"/>
                    <a:pt x="17" y="41"/>
                  </a:cubicBezTo>
                  <a:cubicBezTo>
                    <a:pt x="17" y="192"/>
                    <a:pt x="17" y="192"/>
                    <a:pt x="17" y="192"/>
                  </a:cubicBezTo>
                  <a:cubicBezTo>
                    <a:pt x="17" y="192"/>
                    <a:pt x="17" y="192"/>
                    <a:pt x="17" y="192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ECECE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1553"/>
            <p:cNvSpPr>
              <a:spLocks/>
            </p:cNvSpPr>
            <p:nvPr/>
          </p:nvSpPr>
          <p:spPr bwMode="auto">
            <a:xfrm>
              <a:off x="10115382" y="2431768"/>
              <a:ext cx="234962" cy="2217035"/>
            </a:xfrm>
            <a:custGeom>
              <a:avLst/>
              <a:gdLst>
                <a:gd name="T0" fmla="*/ 0 w 18"/>
                <a:gd name="T1" fmla="*/ 0 h 193"/>
                <a:gd name="T2" fmla="*/ 17 w 18"/>
                <a:gd name="T3" fmla="*/ 42 h 193"/>
                <a:gd name="T4" fmla="*/ 17 w 18"/>
                <a:gd name="T5" fmla="*/ 193 h 193"/>
                <a:gd name="T6" fmla="*/ 18 w 18"/>
                <a:gd name="T7" fmla="*/ 193 h 193"/>
                <a:gd name="T8" fmla="*/ 18 w 18"/>
                <a:gd name="T9" fmla="*/ 42 h 193"/>
                <a:gd name="T10" fmla="*/ 1 w 18"/>
                <a:gd name="T11" fmla="*/ 1 h 193"/>
                <a:gd name="T12" fmla="*/ 0 w 18"/>
                <a:gd name="T13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3">
                  <a:moveTo>
                    <a:pt x="0" y="0"/>
                  </a:moveTo>
                  <a:cubicBezTo>
                    <a:pt x="11" y="11"/>
                    <a:pt x="17" y="26"/>
                    <a:pt x="17" y="42"/>
                  </a:cubicBezTo>
                  <a:cubicBezTo>
                    <a:pt x="17" y="193"/>
                    <a:pt x="17" y="193"/>
                    <a:pt x="17" y="193"/>
                  </a:cubicBezTo>
                  <a:cubicBezTo>
                    <a:pt x="18" y="193"/>
                    <a:pt x="18" y="193"/>
                    <a:pt x="18" y="193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2"/>
                    <a:pt x="1" y="1"/>
                  </a:cubicBezTo>
                  <a:cubicBezTo>
                    <a:pt x="1" y="1"/>
                    <a:pt x="1" y="1"/>
                    <a:pt x="0" y="0"/>
                  </a:cubicBezTo>
                </a:path>
              </a:pathLst>
            </a:custGeom>
            <a:solidFill>
              <a:srgbClr val="E9E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1554"/>
            <p:cNvSpPr>
              <a:spLocks/>
            </p:cNvSpPr>
            <p:nvPr/>
          </p:nvSpPr>
          <p:spPr bwMode="auto">
            <a:xfrm>
              <a:off x="10115382" y="2431768"/>
              <a:ext cx="223773" cy="2217035"/>
            </a:xfrm>
            <a:custGeom>
              <a:avLst/>
              <a:gdLst>
                <a:gd name="T0" fmla="*/ 0 w 17"/>
                <a:gd name="T1" fmla="*/ 0 h 193"/>
                <a:gd name="T2" fmla="*/ 17 w 17"/>
                <a:gd name="T3" fmla="*/ 42 h 193"/>
                <a:gd name="T4" fmla="*/ 17 w 17"/>
                <a:gd name="T5" fmla="*/ 193 h 193"/>
                <a:gd name="T6" fmla="*/ 17 w 17"/>
                <a:gd name="T7" fmla="*/ 193 h 193"/>
                <a:gd name="T8" fmla="*/ 17 w 17"/>
                <a:gd name="T9" fmla="*/ 42 h 193"/>
                <a:gd name="T10" fmla="*/ 0 w 17"/>
                <a:gd name="T11" fmla="*/ 0 h 193"/>
                <a:gd name="T12" fmla="*/ 0 w 17"/>
                <a:gd name="T13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3">
                  <a:moveTo>
                    <a:pt x="0" y="0"/>
                  </a:moveTo>
                  <a:cubicBezTo>
                    <a:pt x="11" y="11"/>
                    <a:pt x="17" y="25"/>
                    <a:pt x="17" y="42"/>
                  </a:cubicBezTo>
                  <a:cubicBezTo>
                    <a:pt x="17" y="193"/>
                    <a:pt x="17" y="193"/>
                    <a:pt x="17" y="193"/>
                  </a:cubicBezTo>
                  <a:cubicBezTo>
                    <a:pt x="17" y="193"/>
                    <a:pt x="17" y="193"/>
                    <a:pt x="17" y="193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E5E5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1555"/>
            <p:cNvSpPr>
              <a:spLocks/>
            </p:cNvSpPr>
            <p:nvPr/>
          </p:nvSpPr>
          <p:spPr bwMode="auto">
            <a:xfrm>
              <a:off x="10115382" y="2431768"/>
              <a:ext cx="223773" cy="2217035"/>
            </a:xfrm>
            <a:custGeom>
              <a:avLst/>
              <a:gdLst>
                <a:gd name="T0" fmla="*/ 0 w 17"/>
                <a:gd name="T1" fmla="*/ 0 h 193"/>
                <a:gd name="T2" fmla="*/ 17 w 17"/>
                <a:gd name="T3" fmla="*/ 41 h 193"/>
                <a:gd name="T4" fmla="*/ 17 w 17"/>
                <a:gd name="T5" fmla="*/ 193 h 193"/>
                <a:gd name="T6" fmla="*/ 17 w 17"/>
                <a:gd name="T7" fmla="*/ 193 h 193"/>
                <a:gd name="T8" fmla="*/ 17 w 17"/>
                <a:gd name="T9" fmla="*/ 42 h 193"/>
                <a:gd name="T10" fmla="*/ 0 w 17"/>
                <a:gd name="T11" fmla="*/ 0 h 193"/>
                <a:gd name="T12" fmla="*/ 0 w 17"/>
                <a:gd name="T13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3">
                  <a:moveTo>
                    <a:pt x="0" y="0"/>
                  </a:moveTo>
                  <a:cubicBezTo>
                    <a:pt x="10" y="10"/>
                    <a:pt x="17" y="25"/>
                    <a:pt x="17" y="41"/>
                  </a:cubicBezTo>
                  <a:cubicBezTo>
                    <a:pt x="17" y="193"/>
                    <a:pt x="17" y="193"/>
                    <a:pt x="17" y="193"/>
                  </a:cubicBezTo>
                  <a:cubicBezTo>
                    <a:pt x="17" y="193"/>
                    <a:pt x="17" y="193"/>
                    <a:pt x="17" y="193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5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E2E2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1556"/>
            <p:cNvSpPr>
              <a:spLocks/>
            </p:cNvSpPr>
            <p:nvPr/>
          </p:nvSpPr>
          <p:spPr bwMode="auto">
            <a:xfrm>
              <a:off x="10098597" y="2422065"/>
              <a:ext cx="240559" cy="2226737"/>
            </a:xfrm>
            <a:custGeom>
              <a:avLst/>
              <a:gdLst>
                <a:gd name="T0" fmla="*/ 0 w 18"/>
                <a:gd name="T1" fmla="*/ 0 h 194"/>
                <a:gd name="T2" fmla="*/ 17 w 18"/>
                <a:gd name="T3" fmla="*/ 42 h 194"/>
                <a:gd name="T4" fmla="*/ 17 w 18"/>
                <a:gd name="T5" fmla="*/ 194 h 194"/>
                <a:gd name="T6" fmla="*/ 18 w 18"/>
                <a:gd name="T7" fmla="*/ 194 h 194"/>
                <a:gd name="T8" fmla="*/ 18 w 18"/>
                <a:gd name="T9" fmla="*/ 42 h 194"/>
                <a:gd name="T10" fmla="*/ 1 w 18"/>
                <a:gd name="T11" fmla="*/ 1 h 194"/>
                <a:gd name="T12" fmla="*/ 0 w 18"/>
                <a:gd name="T13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4">
                  <a:moveTo>
                    <a:pt x="0" y="0"/>
                  </a:moveTo>
                  <a:cubicBezTo>
                    <a:pt x="11" y="11"/>
                    <a:pt x="17" y="26"/>
                    <a:pt x="17" y="42"/>
                  </a:cubicBezTo>
                  <a:cubicBezTo>
                    <a:pt x="17" y="194"/>
                    <a:pt x="17" y="194"/>
                    <a:pt x="17" y="194"/>
                  </a:cubicBezTo>
                  <a:cubicBezTo>
                    <a:pt x="18" y="194"/>
                    <a:pt x="18" y="194"/>
                    <a:pt x="18" y="194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1"/>
                  </a:cubicBezTo>
                  <a:cubicBezTo>
                    <a:pt x="1" y="1"/>
                    <a:pt x="0" y="0"/>
                    <a:pt x="0" y="0"/>
                  </a:cubicBezTo>
                </a:path>
              </a:pathLst>
            </a:custGeom>
            <a:solidFill>
              <a:srgbClr val="DFDF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1557"/>
            <p:cNvSpPr>
              <a:spLocks/>
            </p:cNvSpPr>
            <p:nvPr/>
          </p:nvSpPr>
          <p:spPr bwMode="auto">
            <a:xfrm>
              <a:off x="10098597" y="2422065"/>
              <a:ext cx="229370" cy="2226737"/>
            </a:xfrm>
            <a:custGeom>
              <a:avLst/>
              <a:gdLst>
                <a:gd name="T0" fmla="*/ 0 w 17"/>
                <a:gd name="T1" fmla="*/ 0 h 194"/>
                <a:gd name="T2" fmla="*/ 17 w 17"/>
                <a:gd name="T3" fmla="*/ 41 h 194"/>
                <a:gd name="T4" fmla="*/ 17 w 17"/>
                <a:gd name="T5" fmla="*/ 194 h 194"/>
                <a:gd name="T6" fmla="*/ 17 w 17"/>
                <a:gd name="T7" fmla="*/ 194 h 194"/>
                <a:gd name="T8" fmla="*/ 17 w 17"/>
                <a:gd name="T9" fmla="*/ 42 h 194"/>
                <a:gd name="T10" fmla="*/ 0 w 17"/>
                <a:gd name="T11" fmla="*/ 0 h 194"/>
                <a:gd name="T12" fmla="*/ 0 w 17"/>
                <a:gd name="T13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4">
                  <a:moveTo>
                    <a:pt x="0" y="0"/>
                  </a:moveTo>
                  <a:cubicBezTo>
                    <a:pt x="10" y="11"/>
                    <a:pt x="17" y="25"/>
                    <a:pt x="17" y="41"/>
                  </a:cubicBezTo>
                  <a:cubicBezTo>
                    <a:pt x="17" y="194"/>
                    <a:pt x="17" y="194"/>
                    <a:pt x="17" y="194"/>
                  </a:cubicBezTo>
                  <a:cubicBezTo>
                    <a:pt x="17" y="194"/>
                    <a:pt x="17" y="194"/>
                    <a:pt x="17" y="194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BDB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1558"/>
            <p:cNvSpPr>
              <a:spLocks/>
            </p:cNvSpPr>
            <p:nvPr/>
          </p:nvSpPr>
          <p:spPr bwMode="auto">
            <a:xfrm>
              <a:off x="10098597" y="2422065"/>
              <a:ext cx="229370" cy="2226737"/>
            </a:xfrm>
            <a:custGeom>
              <a:avLst/>
              <a:gdLst>
                <a:gd name="T0" fmla="*/ 0 w 17"/>
                <a:gd name="T1" fmla="*/ 0 h 194"/>
                <a:gd name="T2" fmla="*/ 17 w 17"/>
                <a:gd name="T3" fmla="*/ 41 h 194"/>
                <a:gd name="T4" fmla="*/ 17 w 17"/>
                <a:gd name="T5" fmla="*/ 194 h 194"/>
                <a:gd name="T6" fmla="*/ 17 w 17"/>
                <a:gd name="T7" fmla="*/ 194 h 194"/>
                <a:gd name="T8" fmla="*/ 17 w 17"/>
                <a:gd name="T9" fmla="*/ 41 h 194"/>
                <a:gd name="T10" fmla="*/ 0 w 17"/>
                <a:gd name="T11" fmla="*/ 0 h 194"/>
                <a:gd name="T12" fmla="*/ 0 w 17"/>
                <a:gd name="T13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4">
                  <a:moveTo>
                    <a:pt x="0" y="0"/>
                  </a:moveTo>
                  <a:cubicBezTo>
                    <a:pt x="10" y="10"/>
                    <a:pt x="17" y="25"/>
                    <a:pt x="17" y="41"/>
                  </a:cubicBezTo>
                  <a:cubicBezTo>
                    <a:pt x="17" y="194"/>
                    <a:pt x="17" y="194"/>
                    <a:pt x="17" y="194"/>
                  </a:cubicBezTo>
                  <a:cubicBezTo>
                    <a:pt x="17" y="194"/>
                    <a:pt x="17" y="194"/>
                    <a:pt x="17" y="194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25"/>
                    <a:pt x="10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8D8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1559"/>
            <p:cNvSpPr>
              <a:spLocks/>
            </p:cNvSpPr>
            <p:nvPr/>
          </p:nvSpPr>
          <p:spPr bwMode="auto">
            <a:xfrm>
              <a:off x="10087409" y="2412363"/>
              <a:ext cx="240559" cy="2236440"/>
            </a:xfrm>
            <a:custGeom>
              <a:avLst/>
              <a:gdLst>
                <a:gd name="T0" fmla="*/ 0 w 18"/>
                <a:gd name="T1" fmla="*/ 0 h 195"/>
                <a:gd name="T2" fmla="*/ 17 w 18"/>
                <a:gd name="T3" fmla="*/ 42 h 195"/>
                <a:gd name="T4" fmla="*/ 17 w 18"/>
                <a:gd name="T5" fmla="*/ 195 h 195"/>
                <a:gd name="T6" fmla="*/ 18 w 18"/>
                <a:gd name="T7" fmla="*/ 195 h 195"/>
                <a:gd name="T8" fmla="*/ 18 w 18"/>
                <a:gd name="T9" fmla="*/ 42 h 195"/>
                <a:gd name="T10" fmla="*/ 1 w 18"/>
                <a:gd name="T11" fmla="*/ 1 h 195"/>
                <a:gd name="T12" fmla="*/ 0 w 18"/>
                <a:gd name="T13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5">
                  <a:moveTo>
                    <a:pt x="0" y="0"/>
                  </a:moveTo>
                  <a:cubicBezTo>
                    <a:pt x="11" y="11"/>
                    <a:pt x="17" y="26"/>
                    <a:pt x="17" y="42"/>
                  </a:cubicBezTo>
                  <a:cubicBezTo>
                    <a:pt x="17" y="195"/>
                    <a:pt x="17" y="195"/>
                    <a:pt x="17" y="195"/>
                  </a:cubicBezTo>
                  <a:cubicBezTo>
                    <a:pt x="18" y="195"/>
                    <a:pt x="18" y="195"/>
                    <a:pt x="18" y="195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1"/>
                  </a:cubicBezTo>
                  <a:cubicBezTo>
                    <a:pt x="0" y="1"/>
                    <a:pt x="0" y="0"/>
                    <a:pt x="0" y="0"/>
                  </a:cubicBezTo>
                </a:path>
              </a:pathLst>
            </a:custGeom>
            <a:solidFill>
              <a:srgbClr val="D5D4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1560"/>
            <p:cNvSpPr>
              <a:spLocks/>
            </p:cNvSpPr>
            <p:nvPr/>
          </p:nvSpPr>
          <p:spPr bwMode="auto">
            <a:xfrm>
              <a:off x="10087409" y="2412363"/>
              <a:ext cx="223773" cy="2236440"/>
            </a:xfrm>
            <a:custGeom>
              <a:avLst/>
              <a:gdLst>
                <a:gd name="T0" fmla="*/ 0 w 17"/>
                <a:gd name="T1" fmla="*/ 0 h 195"/>
                <a:gd name="T2" fmla="*/ 17 w 17"/>
                <a:gd name="T3" fmla="*/ 41 h 195"/>
                <a:gd name="T4" fmla="*/ 17 w 17"/>
                <a:gd name="T5" fmla="*/ 195 h 195"/>
                <a:gd name="T6" fmla="*/ 17 w 17"/>
                <a:gd name="T7" fmla="*/ 195 h 195"/>
                <a:gd name="T8" fmla="*/ 17 w 17"/>
                <a:gd name="T9" fmla="*/ 42 h 195"/>
                <a:gd name="T10" fmla="*/ 0 w 17"/>
                <a:gd name="T11" fmla="*/ 0 h 195"/>
                <a:gd name="T12" fmla="*/ 0 w 17"/>
                <a:gd name="T13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5">
                  <a:moveTo>
                    <a:pt x="0" y="0"/>
                  </a:moveTo>
                  <a:cubicBezTo>
                    <a:pt x="10" y="11"/>
                    <a:pt x="17" y="25"/>
                    <a:pt x="17" y="41"/>
                  </a:cubicBezTo>
                  <a:cubicBezTo>
                    <a:pt x="17" y="195"/>
                    <a:pt x="17" y="195"/>
                    <a:pt x="17" y="195"/>
                  </a:cubicBezTo>
                  <a:cubicBezTo>
                    <a:pt x="17" y="195"/>
                    <a:pt x="17" y="195"/>
                    <a:pt x="17" y="195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1D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1561"/>
            <p:cNvSpPr>
              <a:spLocks/>
            </p:cNvSpPr>
            <p:nvPr/>
          </p:nvSpPr>
          <p:spPr bwMode="auto">
            <a:xfrm>
              <a:off x="10076220" y="2412363"/>
              <a:ext cx="234962" cy="2236440"/>
            </a:xfrm>
            <a:custGeom>
              <a:avLst/>
              <a:gdLst>
                <a:gd name="T0" fmla="*/ 0 w 18"/>
                <a:gd name="T1" fmla="*/ 0 h 195"/>
                <a:gd name="T2" fmla="*/ 17 w 18"/>
                <a:gd name="T3" fmla="*/ 41 h 195"/>
                <a:gd name="T4" fmla="*/ 17 w 18"/>
                <a:gd name="T5" fmla="*/ 195 h 195"/>
                <a:gd name="T6" fmla="*/ 18 w 18"/>
                <a:gd name="T7" fmla="*/ 195 h 195"/>
                <a:gd name="T8" fmla="*/ 18 w 18"/>
                <a:gd name="T9" fmla="*/ 41 h 195"/>
                <a:gd name="T10" fmla="*/ 1 w 18"/>
                <a:gd name="T11" fmla="*/ 0 h 195"/>
                <a:gd name="T12" fmla="*/ 0 w 18"/>
                <a:gd name="T13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5">
                  <a:moveTo>
                    <a:pt x="0" y="0"/>
                  </a:moveTo>
                  <a:cubicBezTo>
                    <a:pt x="11" y="10"/>
                    <a:pt x="17" y="25"/>
                    <a:pt x="17" y="41"/>
                  </a:cubicBezTo>
                  <a:cubicBezTo>
                    <a:pt x="17" y="195"/>
                    <a:pt x="17" y="195"/>
                    <a:pt x="17" y="195"/>
                  </a:cubicBezTo>
                  <a:cubicBezTo>
                    <a:pt x="18" y="195"/>
                    <a:pt x="18" y="195"/>
                    <a:pt x="18" y="195"/>
                  </a:cubicBezTo>
                  <a:cubicBezTo>
                    <a:pt x="18" y="41"/>
                    <a:pt x="18" y="41"/>
                    <a:pt x="18" y="41"/>
                  </a:cubicBezTo>
                  <a:cubicBezTo>
                    <a:pt x="18" y="25"/>
                    <a:pt x="11" y="11"/>
                    <a:pt x="1" y="0"/>
                  </a:cubicBezTo>
                  <a:cubicBezTo>
                    <a:pt x="1" y="0"/>
                    <a:pt x="1" y="0"/>
                    <a:pt x="0" y="0"/>
                  </a:cubicBezTo>
                </a:path>
              </a:pathLst>
            </a:custGeom>
            <a:solidFill>
              <a:srgbClr val="CECD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1562"/>
            <p:cNvSpPr>
              <a:spLocks/>
            </p:cNvSpPr>
            <p:nvPr/>
          </p:nvSpPr>
          <p:spPr bwMode="auto">
            <a:xfrm>
              <a:off x="10076220" y="2397810"/>
              <a:ext cx="223773" cy="2250992"/>
            </a:xfrm>
            <a:custGeom>
              <a:avLst/>
              <a:gdLst>
                <a:gd name="T0" fmla="*/ 0 w 17"/>
                <a:gd name="T1" fmla="*/ 0 h 196"/>
                <a:gd name="T2" fmla="*/ 17 w 17"/>
                <a:gd name="T3" fmla="*/ 42 h 196"/>
                <a:gd name="T4" fmla="*/ 17 w 17"/>
                <a:gd name="T5" fmla="*/ 196 h 196"/>
                <a:gd name="T6" fmla="*/ 17 w 17"/>
                <a:gd name="T7" fmla="*/ 196 h 196"/>
                <a:gd name="T8" fmla="*/ 17 w 17"/>
                <a:gd name="T9" fmla="*/ 42 h 196"/>
                <a:gd name="T10" fmla="*/ 0 w 17"/>
                <a:gd name="T11" fmla="*/ 1 h 196"/>
                <a:gd name="T12" fmla="*/ 0 w 17"/>
                <a:gd name="T13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6">
                  <a:moveTo>
                    <a:pt x="0" y="0"/>
                  </a:moveTo>
                  <a:cubicBezTo>
                    <a:pt x="11" y="11"/>
                    <a:pt x="17" y="25"/>
                    <a:pt x="17" y="42"/>
                  </a:cubicBezTo>
                  <a:cubicBezTo>
                    <a:pt x="17" y="196"/>
                    <a:pt x="17" y="196"/>
                    <a:pt x="17" y="196"/>
                  </a:cubicBezTo>
                  <a:cubicBezTo>
                    <a:pt x="17" y="196"/>
                    <a:pt x="17" y="196"/>
                    <a:pt x="17" y="196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CACA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1563"/>
            <p:cNvSpPr>
              <a:spLocks/>
            </p:cNvSpPr>
            <p:nvPr/>
          </p:nvSpPr>
          <p:spPr bwMode="auto">
            <a:xfrm>
              <a:off x="10076220" y="2397810"/>
              <a:ext cx="223773" cy="2250992"/>
            </a:xfrm>
            <a:custGeom>
              <a:avLst/>
              <a:gdLst>
                <a:gd name="T0" fmla="*/ 0 w 17"/>
                <a:gd name="T1" fmla="*/ 0 h 196"/>
                <a:gd name="T2" fmla="*/ 17 w 17"/>
                <a:gd name="T3" fmla="*/ 41 h 196"/>
                <a:gd name="T4" fmla="*/ 17 w 17"/>
                <a:gd name="T5" fmla="*/ 196 h 196"/>
                <a:gd name="T6" fmla="*/ 17 w 17"/>
                <a:gd name="T7" fmla="*/ 196 h 196"/>
                <a:gd name="T8" fmla="*/ 17 w 17"/>
                <a:gd name="T9" fmla="*/ 42 h 196"/>
                <a:gd name="T10" fmla="*/ 0 w 17"/>
                <a:gd name="T11" fmla="*/ 0 h 196"/>
                <a:gd name="T12" fmla="*/ 0 w 17"/>
                <a:gd name="T13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6">
                  <a:moveTo>
                    <a:pt x="0" y="0"/>
                  </a:moveTo>
                  <a:cubicBezTo>
                    <a:pt x="10" y="10"/>
                    <a:pt x="17" y="25"/>
                    <a:pt x="17" y="41"/>
                  </a:cubicBezTo>
                  <a:cubicBezTo>
                    <a:pt x="17" y="196"/>
                    <a:pt x="17" y="196"/>
                    <a:pt x="17" y="196"/>
                  </a:cubicBezTo>
                  <a:cubicBezTo>
                    <a:pt x="17" y="196"/>
                    <a:pt x="17" y="196"/>
                    <a:pt x="17" y="196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5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C7C7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1564"/>
            <p:cNvSpPr>
              <a:spLocks/>
            </p:cNvSpPr>
            <p:nvPr/>
          </p:nvSpPr>
          <p:spPr bwMode="auto">
            <a:xfrm>
              <a:off x="10059439" y="2388108"/>
              <a:ext cx="240559" cy="2260695"/>
            </a:xfrm>
            <a:custGeom>
              <a:avLst/>
              <a:gdLst>
                <a:gd name="T0" fmla="*/ 0 w 18"/>
                <a:gd name="T1" fmla="*/ 0 h 197"/>
                <a:gd name="T2" fmla="*/ 17 w 18"/>
                <a:gd name="T3" fmla="*/ 42 h 197"/>
                <a:gd name="T4" fmla="*/ 17 w 18"/>
                <a:gd name="T5" fmla="*/ 197 h 197"/>
                <a:gd name="T6" fmla="*/ 18 w 18"/>
                <a:gd name="T7" fmla="*/ 197 h 197"/>
                <a:gd name="T8" fmla="*/ 18 w 18"/>
                <a:gd name="T9" fmla="*/ 42 h 197"/>
                <a:gd name="T10" fmla="*/ 1 w 18"/>
                <a:gd name="T11" fmla="*/ 1 h 197"/>
                <a:gd name="T12" fmla="*/ 0 w 18"/>
                <a:gd name="T13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7">
                  <a:moveTo>
                    <a:pt x="0" y="0"/>
                  </a:moveTo>
                  <a:cubicBezTo>
                    <a:pt x="11" y="11"/>
                    <a:pt x="17" y="26"/>
                    <a:pt x="17" y="42"/>
                  </a:cubicBezTo>
                  <a:cubicBezTo>
                    <a:pt x="17" y="197"/>
                    <a:pt x="17" y="197"/>
                    <a:pt x="17" y="197"/>
                  </a:cubicBezTo>
                  <a:cubicBezTo>
                    <a:pt x="18" y="197"/>
                    <a:pt x="18" y="197"/>
                    <a:pt x="18" y="197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1"/>
                  </a:cubicBezTo>
                  <a:cubicBezTo>
                    <a:pt x="0" y="1"/>
                    <a:pt x="0" y="0"/>
                    <a:pt x="0" y="0"/>
                  </a:cubicBezTo>
                </a:path>
              </a:pathLst>
            </a:custGeom>
            <a:solidFill>
              <a:srgbClr val="C3C3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1565"/>
            <p:cNvSpPr>
              <a:spLocks/>
            </p:cNvSpPr>
            <p:nvPr/>
          </p:nvSpPr>
          <p:spPr bwMode="auto">
            <a:xfrm>
              <a:off x="10059439" y="2388108"/>
              <a:ext cx="223773" cy="2260695"/>
            </a:xfrm>
            <a:custGeom>
              <a:avLst/>
              <a:gdLst>
                <a:gd name="T0" fmla="*/ 0 w 17"/>
                <a:gd name="T1" fmla="*/ 0 h 197"/>
                <a:gd name="T2" fmla="*/ 17 w 17"/>
                <a:gd name="T3" fmla="*/ 41 h 197"/>
                <a:gd name="T4" fmla="*/ 17 w 17"/>
                <a:gd name="T5" fmla="*/ 197 h 197"/>
                <a:gd name="T6" fmla="*/ 17 w 17"/>
                <a:gd name="T7" fmla="*/ 197 h 197"/>
                <a:gd name="T8" fmla="*/ 17 w 17"/>
                <a:gd name="T9" fmla="*/ 42 h 197"/>
                <a:gd name="T10" fmla="*/ 0 w 17"/>
                <a:gd name="T11" fmla="*/ 0 h 197"/>
                <a:gd name="T12" fmla="*/ 0 w 17"/>
                <a:gd name="T13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7">
                  <a:moveTo>
                    <a:pt x="0" y="0"/>
                  </a:moveTo>
                  <a:cubicBezTo>
                    <a:pt x="10" y="11"/>
                    <a:pt x="17" y="25"/>
                    <a:pt x="17" y="41"/>
                  </a:cubicBezTo>
                  <a:cubicBezTo>
                    <a:pt x="17" y="197"/>
                    <a:pt x="17" y="197"/>
                    <a:pt x="17" y="197"/>
                  </a:cubicBezTo>
                  <a:cubicBezTo>
                    <a:pt x="17" y="197"/>
                    <a:pt x="17" y="197"/>
                    <a:pt x="17" y="197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C0C0C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1566"/>
            <p:cNvSpPr>
              <a:spLocks/>
            </p:cNvSpPr>
            <p:nvPr/>
          </p:nvSpPr>
          <p:spPr bwMode="auto">
            <a:xfrm>
              <a:off x="10048250" y="2378405"/>
              <a:ext cx="234962" cy="2270397"/>
            </a:xfrm>
            <a:custGeom>
              <a:avLst/>
              <a:gdLst>
                <a:gd name="T0" fmla="*/ 0 w 18"/>
                <a:gd name="T1" fmla="*/ 0 h 198"/>
                <a:gd name="T2" fmla="*/ 18 w 18"/>
                <a:gd name="T3" fmla="*/ 42 h 198"/>
                <a:gd name="T4" fmla="*/ 18 w 18"/>
                <a:gd name="T5" fmla="*/ 198 h 198"/>
                <a:gd name="T6" fmla="*/ 18 w 18"/>
                <a:gd name="T7" fmla="*/ 198 h 198"/>
                <a:gd name="T8" fmla="*/ 18 w 18"/>
                <a:gd name="T9" fmla="*/ 42 h 198"/>
                <a:gd name="T10" fmla="*/ 1 w 18"/>
                <a:gd name="T11" fmla="*/ 1 h 198"/>
                <a:gd name="T12" fmla="*/ 0 w 18"/>
                <a:gd name="T13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8">
                  <a:moveTo>
                    <a:pt x="0" y="0"/>
                  </a:moveTo>
                  <a:cubicBezTo>
                    <a:pt x="11" y="11"/>
                    <a:pt x="18" y="26"/>
                    <a:pt x="18" y="42"/>
                  </a:cubicBezTo>
                  <a:cubicBezTo>
                    <a:pt x="18" y="198"/>
                    <a:pt x="18" y="198"/>
                    <a:pt x="18" y="198"/>
                  </a:cubicBezTo>
                  <a:cubicBezTo>
                    <a:pt x="18" y="198"/>
                    <a:pt x="18" y="198"/>
                    <a:pt x="18" y="198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2"/>
                    <a:pt x="1" y="1"/>
                  </a:cubicBezTo>
                  <a:cubicBezTo>
                    <a:pt x="1" y="1"/>
                    <a:pt x="1" y="1"/>
                    <a:pt x="0" y="0"/>
                  </a:cubicBezTo>
                </a:path>
              </a:pathLst>
            </a:custGeom>
            <a:solidFill>
              <a:srgbClr val="BDBD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1567"/>
            <p:cNvSpPr>
              <a:spLocks/>
            </p:cNvSpPr>
            <p:nvPr/>
          </p:nvSpPr>
          <p:spPr bwMode="auto">
            <a:xfrm>
              <a:off x="10048250" y="2378405"/>
              <a:ext cx="234962" cy="2270397"/>
            </a:xfrm>
            <a:custGeom>
              <a:avLst/>
              <a:gdLst>
                <a:gd name="T0" fmla="*/ 0 w 18"/>
                <a:gd name="T1" fmla="*/ 0 h 198"/>
                <a:gd name="T2" fmla="*/ 17 w 18"/>
                <a:gd name="T3" fmla="*/ 42 h 198"/>
                <a:gd name="T4" fmla="*/ 17 w 18"/>
                <a:gd name="T5" fmla="*/ 198 h 198"/>
                <a:gd name="T6" fmla="*/ 18 w 18"/>
                <a:gd name="T7" fmla="*/ 198 h 198"/>
                <a:gd name="T8" fmla="*/ 18 w 18"/>
                <a:gd name="T9" fmla="*/ 42 h 198"/>
                <a:gd name="T10" fmla="*/ 0 w 18"/>
                <a:gd name="T11" fmla="*/ 0 h 198"/>
                <a:gd name="T12" fmla="*/ 0 w 18"/>
                <a:gd name="T13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8">
                  <a:moveTo>
                    <a:pt x="0" y="0"/>
                  </a:moveTo>
                  <a:cubicBezTo>
                    <a:pt x="11" y="11"/>
                    <a:pt x="17" y="26"/>
                    <a:pt x="17" y="42"/>
                  </a:cubicBezTo>
                  <a:cubicBezTo>
                    <a:pt x="17" y="198"/>
                    <a:pt x="17" y="198"/>
                    <a:pt x="17" y="198"/>
                  </a:cubicBezTo>
                  <a:cubicBezTo>
                    <a:pt x="18" y="198"/>
                    <a:pt x="18" y="198"/>
                    <a:pt x="18" y="198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B9B9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1568"/>
            <p:cNvSpPr>
              <a:spLocks/>
            </p:cNvSpPr>
            <p:nvPr/>
          </p:nvSpPr>
          <p:spPr bwMode="auto">
            <a:xfrm>
              <a:off x="10048250" y="2378405"/>
              <a:ext cx="223773" cy="2270397"/>
            </a:xfrm>
            <a:custGeom>
              <a:avLst/>
              <a:gdLst>
                <a:gd name="T0" fmla="*/ 0 w 17"/>
                <a:gd name="T1" fmla="*/ 0 h 198"/>
                <a:gd name="T2" fmla="*/ 17 w 17"/>
                <a:gd name="T3" fmla="*/ 41 h 198"/>
                <a:gd name="T4" fmla="*/ 17 w 17"/>
                <a:gd name="T5" fmla="*/ 198 h 198"/>
                <a:gd name="T6" fmla="*/ 17 w 17"/>
                <a:gd name="T7" fmla="*/ 198 h 198"/>
                <a:gd name="T8" fmla="*/ 17 w 17"/>
                <a:gd name="T9" fmla="*/ 42 h 198"/>
                <a:gd name="T10" fmla="*/ 0 w 17"/>
                <a:gd name="T11" fmla="*/ 0 h 198"/>
                <a:gd name="T12" fmla="*/ 0 w 17"/>
                <a:gd name="T13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8">
                  <a:moveTo>
                    <a:pt x="0" y="0"/>
                  </a:moveTo>
                  <a:cubicBezTo>
                    <a:pt x="10" y="10"/>
                    <a:pt x="17" y="25"/>
                    <a:pt x="17" y="41"/>
                  </a:cubicBezTo>
                  <a:cubicBezTo>
                    <a:pt x="17" y="198"/>
                    <a:pt x="17" y="198"/>
                    <a:pt x="17" y="198"/>
                  </a:cubicBezTo>
                  <a:cubicBezTo>
                    <a:pt x="17" y="198"/>
                    <a:pt x="17" y="198"/>
                    <a:pt x="17" y="198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B6B6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Freeform 1569"/>
            <p:cNvSpPr>
              <a:spLocks/>
            </p:cNvSpPr>
            <p:nvPr/>
          </p:nvSpPr>
          <p:spPr bwMode="auto">
            <a:xfrm>
              <a:off x="10037061" y="2363850"/>
              <a:ext cx="234962" cy="2284953"/>
            </a:xfrm>
            <a:custGeom>
              <a:avLst/>
              <a:gdLst>
                <a:gd name="T0" fmla="*/ 0 w 18"/>
                <a:gd name="T1" fmla="*/ 0 h 199"/>
                <a:gd name="T2" fmla="*/ 17 w 18"/>
                <a:gd name="T3" fmla="*/ 42 h 199"/>
                <a:gd name="T4" fmla="*/ 17 w 18"/>
                <a:gd name="T5" fmla="*/ 199 h 199"/>
                <a:gd name="T6" fmla="*/ 18 w 18"/>
                <a:gd name="T7" fmla="*/ 199 h 199"/>
                <a:gd name="T8" fmla="*/ 18 w 18"/>
                <a:gd name="T9" fmla="*/ 42 h 199"/>
                <a:gd name="T10" fmla="*/ 1 w 18"/>
                <a:gd name="T11" fmla="*/ 1 h 199"/>
                <a:gd name="T12" fmla="*/ 0 w 18"/>
                <a:gd name="T13" fmla="*/ 0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99">
                  <a:moveTo>
                    <a:pt x="0" y="0"/>
                  </a:moveTo>
                  <a:cubicBezTo>
                    <a:pt x="11" y="11"/>
                    <a:pt x="17" y="26"/>
                    <a:pt x="17" y="42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26"/>
                    <a:pt x="11" y="11"/>
                    <a:pt x="1" y="1"/>
                  </a:cubicBezTo>
                  <a:cubicBezTo>
                    <a:pt x="1" y="1"/>
                    <a:pt x="0" y="1"/>
                    <a:pt x="0" y="0"/>
                  </a:cubicBezTo>
                </a:path>
              </a:pathLst>
            </a:custGeom>
            <a:solidFill>
              <a:srgbClr val="B3B2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1570"/>
            <p:cNvSpPr>
              <a:spLocks/>
            </p:cNvSpPr>
            <p:nvPr/>
          </p:nvSpPr>
          <p:spPr bwMode="auto">
            <a:xfrm>
              <a:off x="10037061" y="2363850"/>
              <a:ext cx="223773" cy="2284953"/>
            </a:xfrm>
            <a:custGeom>
              <a:avLst/>
              <a:gdLst>
                <a:gd name="T0" fmla="*/ 0 w 17"/>
                <a:gd name="T1" fmla="*/ 0 h 199"/>
                <a:gd name="T2" fmla="*/ 17 w 17"/>
                <a:gd name="T3" fmla="*/ 42 h 199"/>
                <a:gd name="T4" fmla="*/ 17 w 17"/>
                <a:gd name="T5" fmla="*/ 199 h 199"/>
                <a:gd name="T6" fmla="*/ 17 w 17"/>
                <a:gd name="T7" fmla="*/ 199 h 199"/>
                <a:gd name="T8" fmla="*/ 17 w 17"/>
                <a:gd name="T9" fmla="*/ 42 h 199"/>
                <a:gd name="T10" fmla="*/ 0 w 17"/>
                <a:gd name="T11" fmla="*/ 0 h 199"/>
                <a:gd name="T12" fmla="*/ 0 w 17"/>
                <a:gd name="T13" fmla="*/ 0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99">
                  <a:moveTo>
                    <a:pt x="0" y="0"/>
                  </a:moveTo>
                  <a:cubicBezTo>
                    <a:pt x="10" y="11"/>
                    <a:pt x="17" y="25"/>
                    <a:pt x="17" y="42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17" y="26"/>
                    <a:pt x="11" y="1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AFAF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1571"/>
            <p:cNvSpPr>
              <a:spLocks/>
            </p:cNvSpPr>
            <p:nvPr/>
          </p:nvSpPr>
          <p:spPr bwMode="auto">
            <a:xfrm>
              <a:off x="2305378" y="2169799"/>
              <a:ext cx="1549634" cy="2479004"/>
            </a:xfrm>
            <a:custGeom>
              <a:avLst/>
              <a:gdLst>
                <a:gd name="T0" fmla="*/ 117 w 117"/>
                <a:gd name="T1" fmla="*/ 216 h 216"/>
                <a:gd name="T2" fmla="*/ 0 w 117"/>
                <a:gd name="T3" fmla="*/ 216 h 216"/>
                <a:gd name="T4" fmla="*/ 0 w 117"/>
                <a:gd name="T5" fmla="*/ 59 h 216"/>
                <a:gd name="T6" fmla="*/ 58 w 117"/>
                <a:gd name="T7" fmla="*/ 0 h 216"/>
                <a:gd name="T8" fmla="*/ 117 w 117"/>
                <a:gd name="T9" fmla="*/ 59 h 216"/>
                <a:gd name="T10" fmla="*/ 117 w 117"/>
                <a:gd name="T11" fmla="*/ 216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7" h="216">
                  <a:moveTo>
                    <a:pt x="117" y="216"/>
                  </a:moveTo>
                  <a:cubicBezTo>
                    <a:pt x="0" y="216"/>
                    <a:pt x="0" y="216"/>
                    <a:pt x="0" y="216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26"/>
                    <a:pt x="26" y="0"/>
                    <a:pt x="58" y="0"/>
                  </a:cubicBezTo>
                  <a:cubicBezTo>
                    <a:pt x="91" y="0"/>
                    <a:pt x="117" y="26"/>
                    <a:pt x="117" y="59"/>
                  </a:cubicBezTo>
                  <a:cubicBezTo>
                    <a:pt x="117" y="216"/>
                    <a:pt x="117" y="216"/>
                    <a:pt x="117" y="216"/>
                  </a:cubicBezTo>
                </a:path>
              </a:pathLst>
            </a:custGeom>
            <a:solidFill>
              <a:srgbClr val="F15A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Oval 1572"/>
            <p:cNvSpPr>
              <a:spLocks noChangeArrowheads="1"/>
            </p:cNvSpPr>
            <p:nvPr/>
          </p:nvSpPr>
          <p:spPr bwMode="auto">
            <a:xfrm>
              <a:off x="2495893" y="2363850"/>
              <a:ext cx="1146841" cy="100906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Freeform 1573"/>
            <p:cNvSpPr>
              <a:spLocks/>
            </p:cNvSpPr>
            <p:nvPr/>
          </p:nvSpPr>
          <p:spPr bwMode="auto">
            <a:xfrm>
              <a:off x="4425938" y="2169799"/>
              <a:ext cx="1560822" cy="2479004"/>
            </a:xfrm>
            <a:custGeom>
              <a:avLst/>
              <a:gdLst>
                <a:gd name="T0" fmla="*/ 118 w 118"/>
                <a:gd name="T1" fmla="*/ 216 h 216"/>
                <a:gd name="T2" fmla="*/ 0 w 118"/>
                <a:gd name="T3" fmla="*/ 216 h 216"/>
                <a:gd name="T4" fmla="*/ 0 w 118"/>
                <a:gd name="T5" fmla="*/ 59 h 216"/>
                <a:gd name="T6" fmla="*/ 59 w 118"/>
                <a:gd name="T7" fmla="*/ 0 h 216"/>
                <a:gd name="T8" fmla="*/ 118 w 118"/>
                <a:gd name="T9" fmla="*/ 59 h 216"/>
                <a:gd name="T10" fmla="*/ 118 w 118"/>
                <a:gd name="T11" fmla="*/ 216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8" h="216">
                  <a:moveTo>
                    <a:pt x="118" y="216"/>
                  </a:moveTo>
                  <a:cubicBezTo>
                    <a:pt x="0" y="216"/>
                    <a:pt x="0" y="216"/>
                    <a:pt x="0" y="216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26"/>
                    <a:pt x="26" y="0"/>
                    <a:pt x="59" y="0"/>
                  </a:cubicBezTo>
                  <a:cubicBezTo>
                    <a:pt x="92" y="0"/>
                    <a:pt x="118" y="26"/>
                    <a:pt x="118" y="59"/>
                  </a:cubicBezTo>
                  <a:cubicBezTo>
                    <a:pt x="118" y="216"/>
                    <a:pt x="118" y="216"/>
                    <a:pt x="118" y="216"/>
                  </a:cubicBezTo>
                </a:path>
              </a:pathLst>
            </a:custGeom>
            <a:solidFill>
              <a:srgbClr val="CBDB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Oval 1574"/>
            <p:cNvSpPr>
              <a:spLocks noChangeArrowheads="1"/>
            </p:cNvSpPr>
            <p:nvPr/>
          </p:nvSpPr>
          <p:spPr bwMode="auto">
            <a:xfrm>
              <a:off x="4621742" y="2363850"/>
              <a:ext cx="1169219" cy="100906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Freeform 1575"/>
            <p:cNvSpPr>
              <a:spLocks/>
            </p:cNvSpPr>
            <p:nvPr/>
          </p:nvSpPr>
          <p:spPr bwMode="auto">
            <a:xfrm>
              <a:off x="6568571" y="2169799"/>
              <a:ext cx="1549634" cy="2479004"/>
            </a:xfrm>
            <a:custGeom>
              <a:avLst/>
              <a:gdLst>
                <a:gd name="T0" fmla="*/ 117 w 117"/>
                <a:gd name="T1" fmla="*/ 216 h 216"/>
                <a:gd name="T2" fmla="*/ 0 w 117"/>
                <a:gd name="T3" fmla="*/ 216 h 216"/>
                <a:gd name="T4" fmla="*/ 0 w 117"/>
                <a:gd name="T5" fmla="*/ 59 h 216"/>
                <a:gd name="T6" fmla="*/ 59 w 117"/>
                <a:gd name="T7" fmla="*/ 0 h 216"/>
                <a:gd name="T8" fmla="*/ 117 w 117"/>
                <a:gd name="T9" fmla="*/ 59 h 216"/>
                <a:gd name="T10" fmla="*/ 117 w 117"/>
                <a:gd name="T11" fmla="*/ 216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7" h="216">
                  <a:moveTo>
                    <a:pt x="117" y="216"/>
                  </a:moveTo>
                  <a:cubicBezTo>
                    <a:pt x="0" y="216"/>
                    <a:pt x="0" y="216"/>
                    <a:pt x="0" y="216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26"/>
                    <a:pt x="26" y="0"/>
                    <a:pt x="59" y="0"/>
                  </a:cubicBezTo>
                  <a:cubicBezTo>
                    <a:pt x="91" y="0"/>
                    <a:pt x="117" y="26"/>
                    <a:pt x="117" y="59"/>
                  </a:cubicBezTo>
                  <a:cubicBezTo>
                    <a:pt x="117" y="216"/>
                    <a:pt x="117" y="216"/>
                    <a:pt x="117" y="216"/>
                  </a:cubicBezTo>
                </a:path>
              </a:pathLst>
            </a:custGeom>
            <a:solidFill>
              <a:srgbClr val="20BC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Oval 1576"/>
            <p:cNvSpPr>
              <a:spLocks noChangeArrowheads="1"/>
            </p:cNvSpPr>
            <p:nvPr/>
          </p:nvSpPr>
          <p:spPr bwMode="auto">
            <a:xfrm>
              <a:off x="6764371" y="2363850"/>
              <a:ext cx="1152433" cy="100906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Freeform 1577"/>
            <p:cNvSpPr>
              <a:spLocks/>
            </p:cNvSpPr>
            <p:nvPr/>
          </p:nvSpPr>
          <p:spPr bwMode="auto">
            <a:xfrm>
              <a:off x="8700013" y="2169799"/>
              <a:ext cx="1560822" cy="2479004"/>
            </a:xfrm>
            <a:custGeom>
              <a:avLst/>
              <a:gdLst>
                <a:gd name="T0" fmla="*/ 118 w 118"/>
                <a:gd name="T1" fmla="*/ 216 h 216"/>
                <a:gd name="T2" fmla="*/ 0 w 118"/>
                <a:gd name="T3" fmla="*/ 216 h 216"/>
                <a:gd name="T4" fmla="*/ 0 w 118"/>
                <a:gd name="T5" fmla="*/ 59 h 216"/>
                <a:gd name="T6" fmla="*/ 59 w 118"/>
                <a:gd name="T7" fmla="*/ 0 h 216"/>
                <a:gd name="T8" fmla="*/ 118 w 118"/>
                <a:gd name="T9" fmla="*/ 59 h 216"/>
                <a:gd name="T10" fmla="*/ 118 w 118"/>
                <a:gd name="T11" fmla="*/ 216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8" h="216">
                  <a:moveTo>
                    <a:pt x="118" y="216"/>
                  </a:moveTo>
                  <a:cubicBezTo>
                    <a:pt x="0" y="216"/>
                    <a:pt x="0" y="216"/>
                    <a:pt x="0" y="216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26"/>
                    <a:pt x="27" y="0"/>
                    <a:pt x="59" y="0"/>
                  </a:cubicBezTo>
                  <a:cubicBezTo>
                    <a:pt x="92" y="0"/>
                    <a:pt x="118" y="26"/>
                    <a:pt x="118" y="59"/>
                  </a:cubicBezTo>
                  <a:cubicBezTo>
                    <a:pt x="118" y="216"/>
                    <a:pt x="118" y="216"/>
                    <a:pt x="118" y="216"/>
                  </a:cubicBezTo>
                </a:path>
              </a:pathLst>
            </a:custGeom>
            <a:solidFill>
              <a:srgbClr val="FDB8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" name="Oval 1578"/>
            <p:cNvSpPr>
              <a:spLocks noChangeArrowheads="1"/>
            </p:cNvSpPr>
            <p:nvPr/>
          </p:nvSpPr>
          <p:spPr bwMode="auto">
            <a:xfrm>
              <a:off x="8895816" y="2363850"/>
              <a:ext cx="1163622" cy="100906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Freeform 1579"/>
            <p:cNvSpPr>
              <a:spLocks noEditPoints="1"/>
            </p:cNvSpPr>
            <p:nvPr/>
          </p:nvSpPr>
          <p:spPr bwMode="auto">
            <a:xfrm>
              <a:off x="2915467" y="2708292"/>
              <a:ext cx="358038" cy="368697"/>
            </a:xfrm>
            <a:custGeom>
              <a:avLst/>
              <a:gdLst>
                <a:gd name="T0" fmla="*/ 8 w 27"/>
                <a:gd name="T1" fmla="*/ 19 h 32"/>
                <a:gd name="T2" fmla="*/ 12 w 27"/>
                <a:gd name="T3" fmla="*/ 9 h 32"/>
                <a:gd name="T4" fmla="*/ 13 w 27"/>
                <a:gd name="T5" fmla="*/ 3 h 32"/>
                <a:gd name="T6" fmla="*/ 13 w 27"/>
                <a:gd name="T7" fmla="*/ 3 h 32"/>
                <a:gd name="T8" fmla="*/ 15 w 27"/>
                <a:gd name="T9" fmla="*/ 9 h 32"/>
                <a:gd name="T10" fmla="*/ 18 w 27"/>
                <a:gd name="T11" fmla="*/ 19 h 32"/>
                <a:gd name="T12" fmla="*/ 8 w 27"/>
                <a:gd name="T13" fmla="*/ 19 h 32"/>
                <a:gd name="T14" fmla="*/ 16 w 27"/>
                <a:gd name="T15" fmla="*/ 0 h 32"/>
                <a:gd name="T16" fmla="*/ 11 w 27"/>
                <a:gd name="T17" fmla="*/ 0 h 32"/>
                <a:gd name="T18" fmla="*/ 0 w 27"/>
                <a:gd name="T19" fmla="*/ 32 h 32"/>
                <a:gd name="T20" fmla="*/ 4 w 27"/>
                <a:gd name="T21" fmla="*/ 32 h 32"/>
                <a:gd name="T22" fmla="*/ 8 w 27"/>
                <a:gd name="T23" fmla="*/ 22 h 32"/>
                <a:gd name="T24" fmla="*/ 19 w 27"/>
                <a:gd name="T25" fmla="*/ 22 h 32"/>
                <a:gd name="T26" fmla="*/ 22 w 27"/>
                <a:gd name="T27" fmla="*/ 32 h 32"/>
                <a:gd name="T28" fmla="*/ 27 w 27"/>
                <a:gd name="T29" fmla="*/ 32 h 32"/>
                <a:gd name="T30" fmla="*/ 16 w 27"/>
                <a:gd name="T31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7" h="32">
                  <a:moveTo>
                    <a:pt x="8" y="19"/>
                  </a:moveTo>
                  <a:cubicBezTo>
                    <a:pt x="12" y="9"/>
                    <a:pt x="12" y="9"/>
                    <a:pt x="12" y="9"/>
                  </a:cubicBezTo>
                  <a:cubicBezTo>
                    <a:pt x="12" y="7"/>
                    <a:pt x="13" y="5"/>
                    <a:pt x="13" y="3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4" y="5"/>
                    <a:pt x="14" y="7"/>
                    <a:pt x="15" y="9"/>
                  </a:cubicBezTo>
                  <a:cubicBezTo>
                    <a:pt x="18" y="19"/>
                    <a:pt x="18" y="19"/>
                    <a:pt x="18" y="19"/>
                  </a:cubicBezTo>
                  <a:cubicBezTo>
                    <a:pt x="8" y="19"/>
                    <a:pt x="8" y="19"/>
                    <a:pt x="8" y="19"/>
                  </a:cubicBezTo>
                  <a:moveTo>
                    <a:pt x="16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4" y="32"/>
                    <a:pt x="4" y="32"/>
                    <a:pt x="4" y="3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22" y="32"/>
                    <a:pt x="22" y="32"/>
                    <a:pt x="22" y="32"/>
                  </a:cubicBezTo>
                  <a:cubicBezTo>
                    <a:pt x="27" y="32"/>
                    <a:pt x="27" y="32"/>
                    <a:pt x="27" y="32"/>
                  </a:cubicBezTo>
                  <a:cubicBezTo>
                    <a:pt x="16" y="0"/>
                    <a:pt x="16" y="0"/>
                    <a:pt x="16" y="0"/>
                  </a:cubicBezTo>
                </a:path>
              </a:pathLst>
            </a:custGeom>
            <a:solidFill>
              <a:srgbClr val="95A1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Freeform 1580"/>
            <p:cNvSpPr>
              <a:spLocks noEditPoints="1"/>
            </p:cNvSpPr>
            <p:nvPr/>
          </p:nvSpPr>
          <p:spPr bwMode="auto">
            <a:xfrm>
              <a:off x="5058100" y="2698589"/>
              <a:ext cx="268529" cy="378400"/>
            </a:xfrm>
            <a:custGeom>
              <a:avLst/>
              <a:gdLst>
                <a:gd name="T0" fmla="*/ 7 w 20"/>
                <a:gd name="T1" fmla="*/ 30 h 33"/>
                <a:gd name="T2" fmla="*/ 4 w 20"/>
                <a:gd name="T3" fmla="*/ 30 h 33"/>
                <a:gd name="T4" fmla="*/ 4 w 20"/>
                <a:gd name="T5" fmla="*/ 18 h 33"/>
                <a:gd name="T6" fmla="*/ 7 w 20"/>
                <a:gd name="T7" fmla="*/ 18 h 33"/>
                <a:gd name="T8" fmla="*/ 16 w 20"/>
                <a:gd name="T9" fmla="*/ 24 h 33"/>
                <a:gd name="T10" fmla="*/ 7 w 20"/>
                <a:gd name="T11" fmla="*/ 30 h 33"/>
                <a:gd name="T12" fmla="*/ 4 w 20"/>
                <a:gd name="T13" fmla="*/ 14 h 33"/>
                <a:gd name="T14" fmla="*/ 4 w 20"/>
                <a:gd name="T15" fmla="*/ 4 h 33"/>
                <a:gd name="T16" fmla="*/ 8 w 20"/>
                <a:gd name="T17" fmla="*/ 4 h 33"/>
                <a:gd name="T18" fmla="*/ 15 w 20"/>
                <a:gd name="T19" fmla="*/ 9 h 33"/>
                <a:gd name="T20" fmla="*/ 8 w 20"/>
                <a:gd name="T21" fmla="*/ 14 h 33"/>
                <a:gd name="T22" fmla="*/ 4 w 20"/>
                <a:gd name="T23" fmla="*/ 14 h 33"/>
                <a:gd name="T24" fmla="*/ 7 w 20"/>
                <a:gd name="T25" fmla="*/ 0 h 33"/>
                <a:gd name="T26" fmla="*/ 0 w 20"/>
                <a:gd name="T27" fmla="*/ 1 h 33"/>
                <a:gd name="T28" fmla="*/ 0 w 20"/>
                <a:gd name="T29" fmla="*/ 33 h 33"/>
                <a:gd name="T30" fmla="*/ 6 w 20"/>
                <a:gd name="T31" fmla="*/ 33 h 33"/>
                <a:gd name="T32" fmla="*/ 17 w 20"/>
                <a:gd name="T33" fmla="*/ 30 h 33"/>
                <a:gd name="T34" fmla="*/ 20 w 20"/>
                <a:gd name="T35" fmla="*/ 24 h 33"/>
                <a:gd name="T36" fmla="*/ 13 w 20"/>
                <a:gd name="T37" fmla="*/ 16 h 33"/>
                <a:gd name="T38" fmla="*/ 13 w 20"/>
                <a:gd name="T39" fmla="*/ 16 h 33"/>
                <a:gd name="T40" fmla="*/ 19 w 20"/>
                <a:gd name="T41" fmla="*/ 9 h 33"/>
                <a:gd name="T42" fmla="*/ 16 w 20"/>
                <a:gd name="T43" fmla="*/ 3 h 33"/>
                <a:gd name="T44" fmla="*/ 7 w 20"/>
                <a:gd name="T4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0" h="33">
                  <a:moveTo>
                    <a:pt x="7" y="30"/>
                  </a:moveTo>
                  <a:cubicBezTo>
                    <a:pt x="6" y="30"/>
                    <a:pt x="5" y="30"/>
                    <a:pt x="4" y="30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12" y="18"/>
                    <a:pt x="16" y="19"/>
                    <a:pt x="16" y="24"/>
                  </a:cubicBezTo>
                  <a:cubicBezTo>
                    <a:pt x="16" y="28"/>
                    <a:pt x="12" y="30"/>
                    <a:pt x="7" y="30"/>
                  </a:cubicBezTo>
                  <a:moveTo>
                    <a:pt x="4" y="14"/>
                  </a:moveTo>
                  <a:cubicBezTo>
                    <a:pt x="4" y="4"/>
                    <a:pt x="4" y="4"/>
                    <a:pt x="4" y="4"/>
                  </a:cubicBezTo>
                  <a:cubicBezTo>
                    <a:pt x="5" y="4"/>
                    <a:pt x="6" y="4"/>
                    <a:pt x="8" y="4"/>
                  </a:cubicBezTo>
                  <a:cubicBezTo>
                    <a:pt x="12" y="4"/>
                    <a:pt x="15" y="5"/>
                    <a:pt x="15" y="9"/>
                  </a:cubicBezTo>
                  <a:cubicBezTo>
                    <a:pt x="15" y="12"/>
                    <a:pt x="12" y="14"/>
                    <a:pt x="8" y="14"/>
                  </a:cubicBezTo>
                  <a:cubicBezTo>
                    <a:pt x="4" y="14"/>
                    <a:pt x="4" y="14"/>
                    <a:pt x="4" y="14"/>
                  </a:cubicBezTo>
                  <a:moveTo>
                    <a:pt x="7" y="0"/>
                  </a:moveTo>
                  <a:cubicBezTo>
                    <a:pt x="4" y="0"/>
                    <a:pt x="2" y="1"/>
                    <a:pt x="0" y="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1" y="33"/>
                    <a:pt x="3" y="33"/>
                    <a:pt x="6" y="33"/>
                  </a:cubicBezTo>
                  <a:cubicBezTo>
                    <a:pt x="11" y="33"/>
                    <a:pt x="15" y="32"/>
                    <a:pt x="17" y="30"/>
                  </a:cubicBezTo>
                  <a:cubicBezTo>
                    <a:pt x="19" y="29"/>
                    <a:pt x="20" y="27"/>
                    <a:pt x="20" y="24"/>
                  </a:cubicBezTo>
                  <a:cubicBezTo>
                    <a:pt x="20" y="19"/>
                    <a:pt x="17" y="16"/>
                    <a:pt x="13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7" y="14"/>
                    <a:pt x="19" y="12"/>
                    <a:pt x="19" y="9"/>
                  </a:cubicBezTo>
                  <a:cubicBezTo>
                    <a:pt x="19" y="6"/>
                    <a:pt x="18" y="4"/>
                    <a:pt x="16" y="3"/>
                  </a:cubicBezTo>
                  <a:cubicBezTo>
                    <a:pt x="14" y="1"/>
                    <a:pt x="12" y="0"/>
                    <a:pt x="7" y="0"/>
                  </a:cubicBezTo>
                </a:path>
              </a:pathLst>
            </a:custGeom>
            <a:solidFill>
              <a:srgbClr val="95A1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Freeform 1581"/>
            <p:cNvSpPr>
              <a:spLocks/>
            </p:cNvSpPr>
            <p:nvPr/>
          </p:nvSpPr>
          <p:spPr bwMode="auto">
            <a:xfrm>
              <a:off x="7161571" y="2698589"/>
              <a:ext cx="335660" cy="378400"/>
            </a:xfrm>
            <a:custGeom>
              <a:avLst/>
              <a:gdLst>
                <a:gd name="T0" fmla="*/ 17 w 25"/>
                <a:gd name="T1" fmla="*/ 0 h 33"/>
                <a:gd name="T2" fmla="*/ 0 w 25"/>
                <a:gd name="T3" fmla="*/ 17 h 33"/>
                <a:gd name="T4" fmla="*/ 16 w 25"/>
                <a:gd name="T5" fmla="*/ 33 h 33"/>
                <a:gd name="T6" fmla="*/ 25 w 25"/>
                <a:gd name="T7" fmla="*/ 32 h 33"/>
                <a:gd name="T8" fmla="*/ 24 w 25"/>
                <a:gd name="T9" fmla="*/ 29 h 33"/>
                <a:gd name="T10" fmla="*/ 17 w 25"/>
                <a:gd name="T11" fmla="*/ 30 h 33"/>
                <a:gd name="T12" fmla="*/ 5 w 25"/>
                <a:gd name="T13" fmla="*/ 17 h 33"/>
                <a:gd name="T14" fmla="*/ 17 w 25"/>
                <a:gd name="T15" fmla="*/ 4 h 33"/>
                <a:gd name="T16" fmla="*/ 24 w 25"/>
                <a:gd name="T17" fmla="*/ 5 h 33"/>
                <a:gd name="T18" fmla="*/ 25 w 25"/>
                <a:gd name="T19" fmla="*/ 2 h 33"/>
                <a:gd name="T20" fmla="*/ 17 w 25"/>
                <a:gd name="T21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" h="33">
                  <a:moveTo>
                    <a:pt x="17" y="0"/>
                  </a:moveTo>
                  <a:cubicBezTo>
                    <a:pt x="7" y="0"/>
                    <a:pt x="0" y="7"/>
                    <a:pt x="0" y="17"/>
                  </a:cubicBezTo>
                  <a:cubicBezTo>
                    <a:pt x="0" y="28"/>
                    <a:pt x="7" y="33"/>
                    <a:pt x="16" y="33"/>
                  </a:cubicBezTo>
                  <a:cubicBezTo>
                    <a:pt x="20" y="33"/>
                    <a:pt x="23" y="33"/>
                    <a:pt x="25" y="32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2" y="29"/>
                    <a:pt x="20" y="30"/>
                    <a:pt x="17" y="30"/>
                  </a:cubicBezTo>
                  <a:cubicBezTo>
                    <a:pt x="9" y="30"/>
                    <a:pt x="5" y="25"/>
                    <a:pt x="5" y="17"/>
                  </a:cubicBezTo>
                  <a:cubicBezTo>
                    <a:pt x="5" y="9"/>
                    <a:pt x="10" y="4"/>
                    <a:pt x="17" y="4"/>
                  </a:cubicBezTo>
                  <a:cubicBezTo>
                    <a:pt x="20" y="4"/>
                    <a:pt x="22" y="4"/>
                    <a:pt x="24" y="5"/>
                  </a:cubicBezTo>
                  <a:cubicBezTo>
                    <a:pt x="25" y="2"/>
                    <a:pt x="25" y="2"/>
                    <a:pt x="25" y="2"/>
                  </a:cubicBezTo>
                  <a:cubicBezTo>
                    <a:pt x="24" y="1"/>
                    <a:pt x="21" y="0"/>
                    <a:pt x="17" y="0"/>
                  </a:cubicBezTo>
                </a:path>
              </a:pathLst>
            </a:custGeom>
            <a:solidFill>
              <a:srgbClr val="95A1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1582"/>
            <p:cNvSpPr>
              <a:spLocks noEditPoints="1"/>
            </p:cNvSpPr>
            <p:nvPr/>
          </p:nvSpPr>
          <p:spPr bwMode="auto">
            <a:xfrm>
              <a:off x="9388117" y="2698589"/>
              <a:ext cx="341257" cy="378400"/>
            </a:xfrm>
            <a:custGeom>
              <a:avLst/>
              <a:gdLst>
                <a:gd name="T0" fmla="*/ 8 w 26"/>
                <a:gd name="T1" fmla="*/ 30 h 33"/>
                <a:gd name="T2" fmla="*/ 4 w 26"/>
                <a:gd name="T3" fmla="*/ 30 h 33"/>
                <a:gd name="T4" fmla="*/ 4 w 26"/>
                <a:gd name="T5" fmla="*/ 4 h 33"/>
                <a:gd name="T6" fmla="*/ 9 w 26"/>
                <a:gd name="T7" fmla="*/ 4 h 33"/>
                <a:gd name="T8" fmla="*/ 22 w 26"/>
                <a:gd name="T9" fmla="*/ 16 h 33"/>
                <a:gd name="T10" fmla="*/ 8 w 26"/>
                <a:gd name="T11" fmla="*/ 30 h 33"/>
                <a:gd name="T12" fmla="*/ 9 w 26"/>
                <a:gd name="T13" fmla="*/ 0 h 33"/>
                <a:gd name="T14" fmla="*/ 0 w 26"/>
                <a:gd name="T15" fmla="*/ 1 h 33"/>
                <a:gd name="T16" fmla="*/ 0 w 26"/>
                <a:gd name="T17" fmla="*/ 33 h 33"/>
                <a:gd name="T18" fmla="*/ 7 w 26"/>
                <a:gd name="T19" fmla="*/ 33 h 33"/>
                <a:gd name="T20" fmla="*/ 22 w 26"/>
                <a:gd name="T21" fmla="*/ 29 h 33"/>
                <a:gd name="T22" fmla="*/ 26 w 26"/>
                <a:gd name="T23" fmla="*/ 16 h 33"/>
                <a:gd name="T24" fmla="*/ 22 w 26"/>
                <a:gd name="T25" fmla="*/ 4 h 33"/>
                <a:gd name="T26" fmla="*/ 9 w 26"/>
                <a:gd name="T2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" h="33">
                  <a:moveTo>
                    <a:pt x="8" y="30"/>
                  </a:moveTo>
                  <a:cubicBezTo>
                    <a:pt x="6" y="30"/>
                    <a:pt x="5" y="30"/>
                    <a:pt x="4" y="30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5" y="4"/>
                    <a:pt x="7" y="4"/>
                    <a:pt x="9" y="4"/>
                  </a:cubicBezTo>
                  <a:cubicBezTo>
                    <a:pt x="18" y="4"/>
                    <a:pt x="22" y="9"/>
                    <a:pt x="22" y="16"/>
                  </a:cubicBezTo>
                  <a:cubicBezTo>
                    <a:pt x="22" y="25"/>
                    <a:pt x="17" y="30"/>
                    <a:pt x="8" y="30"/>
                  </a:cubicBezTo>
                  <a:moveTo>
                    <a:pt x="9" y="0"/>
                  </a:moveTo>
                  <a:cubicBezTo>
                    <a:pt x="5" y="0"/>
                    <a:pt x="2" y="1"/>
                    <a:pt x="0" y="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2" y="33"/>
                    <a:pt x="4" y="33"/>
                    <a:pt x="7" y="33"/>
                  </a:cubicBezTo>
                  <a:cubicBezTo>
                    <a:pt x="14" y="33"/>
                    <a:pt x="19" y="32"/>
                    <a:pt x="22" y="29"/>
                  </a:cubicBezTo>
                  <a:cubicBezTo>
                    <a:pt x="25" y="26"/>
                    <a:pt x="26" y="21"/>
                    <a:pt x="26" y="16"/>
                  </a:cubicBezTo>
                  <a:cubicBezTo>
                    <a:pt x="26" y="11"/>
                    <a:pt x="25" y="7"/>
                    <a:pt x="22" y="4"/>
                  </a:cubicBezTo>
                  <a:cubicBezTo>
                    <a:pt x="19" y="2"/>
                    <a:pt x="15" y="0"/>
                    <a:pt x="9" y="0"/>
                  </a:cubicBezTo>
                </a:path>
              </a:pathLst>
            </a:custGeom>
            <a:solidFill>
              <a:srgbClr val="95A1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Rectangle 1583"/>
            <p:cNvSpPr>
              <a:spLocks noChangeArrowheads="1"/>
            </p:cNvSpPr>
            <p:nvPr/>
          </p:nvSpPr>
          <p:spPr bwMode="auto">
            <a:xfrm>
              <a:off x="658617" y="4648802"/>
              <a:ext cx="11004066" cy="1329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Rectangle 1584"/>
            <p:cNvSpPr>
              <a:spLocks noChangeArrowheads="1"/>
            </p:cNvSpPr>
            <p:nvPr/>
          </p:nvSpPr>
          <p:spPr bwMode="auto">
            <a:xfrm>
              <a:off x="658617" y="4648802"/>
              <a:ext cx="11004066" cy="1329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Freeform 1657"/>
            <p:cNvSpPr>
              <a:spLocks/>
            </p:cNvSpPr>
            <p:nvPr/>
          </p:nvSpPr>
          <p:spPr bwMode="auto">
            <a:xfrm>
              <a:off x="751890" y="776598"/>
              <a:ext cx="5563644" cy="314776"/>
            </a:xfrm>
            <a:custGeom>
              <a:avLst/>
              <a:gdLst>
                <a:gd name="T0" fmla="*/ 1026 w 1026"/>
                <a:gd name="T1" fmla="*/ 0 h 66"/>
                <a:gd name="T2" fmla="*/ 983 w 1026"/>
                <a:gd name="T3" fmla="*/ 66 h 66"/>
                <a:gd name="T4" fmla="*/ 818 w 1026"/>
                <a:gd name="T5" fmla="*/ 66 h 66"/>
                <a:gd name="T6" fmla="*/ 120 w 1026"/>
                <a:gd name="T7" fmla="*/ 66 h 66"/>
                <a:gd name="T8" fmla="*/ 0 w 1026"/>
                <a:gd name="T9" fmla="*/ 66 h 66"/>
                <a:gd name="T10" fmla="*/ 0 w 1026"/>
                <a:gd name="T11" fmla="*/ 66 h 66"/>
                <a:gd name="T12" fmla="*/ 123 w 1026"/>
                <a:gd name="T13" fmla="*/ 66 h 66"/>
                <a:gd name="T14" fmla="*/ 818 w 1026"/>
                <a:gd name="T15" fmla="*/ 66 h 66"/>
                <a:gd name="T16" fmla="*/ 986 w 1026"/>
                <a:gd name="T17" fmla="*/ 66 h 66"/>
                <a:gd name="T18" fmla="*/ 1026 w 1026"/>
                <a:gd name="T19" fmla="*/ 0 h 66"/>
                <a:gd name="T20" fmla="*/ 1026 w 1026"/>
                <a:gd name="T21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3" y="66"/>
                  </a:lnTo>
                  <a:lnTo>
                    <a:pt x="818" y="66"/>
                  </a:lnTo>
                  <a:lnTo>
                    <a:pt x="12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18" y="66"/>
                  </a:lnTo>
                  <a:lnTo>
                    <a:pt x="986" y="66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F3F3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Freeform 1658"/>
            <p:cNvSpPr>
              <a:spLocks/>
            </p:cNvSpPr>
            <p:nvPr/>
          </p:nvSpPr>
          <p:spPr bwMode="auto">
            <a:xfrm>
              <a:off x="751890" y="776598"/>
              <a:ext cx="5563644" cy="314776"/>
            </a:xfrm>
            <a:custGeom>
              <a:avLst/>
              <a:gdLst>
                <a:gd name="T0" fmla="*/ 1026 w 1026"/>
                <a:gd name="T1" fmla="*/ 0 h 66"/>
                <a:gd name="T2" fmla="*/ 983 w 1026"/>
                <a:gd name="T3" fmla="*/ 66 h 66"/>
                <a:gd name="T4" fmla="*/ 818 w 1026"/>
                <a:gd name="T5" fmla="*/ 66 h 66"/>
                <a:gd name="T6" fmla="*/ 120 w 1026"/>
                <a:gd name="T7" fmla="*/ 66 h 66"/>
                <a:gd name="T8" fmla="*/ 0 w 1026"/>
                <a:gd name="T9" fmla="*/ 66 h 66"/>
                <a:gd name="T10" fmla="*/ 0 w 1026"/>
                <a:gd name="T11" fmla="*/ 66 h 66"/>
                <a:gd name="T12" fmla="*/ 123 w 1026"/>
                <a:gd name="T13" fmla="*/ 66 h 66"/>
                <a:gd name="T14" fmla="*/ 818 w 1026"/>
                <a:gd name="T15" fmla="*/ 66 h 66"/>
                <a:gd name="T16" fmla="*/ 986 w 1026"/>
                <a:gd name="T17" fmla="*/ 66 h 66"/>
                <a:gd name="T18" fmla="*/ 1026 w 1026"/>
                <a:gd name="T19" fmla="*/ 0 h 66"/>
                <a:gd name="T20" fmla="*/ 1026 w 1026"/>
                <a:gd name="T21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3" y="66"/>
                  </a:lnTo>
                  <a:lnTo>
                    <a:pt x="818" y="66"/>
                  </a:lnTo>
                  <a:lnTo>
                    <a:pt x="12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18" y="66"/>
                  </a:lnTo>
                  <a:lnTo>
                    <a:pt x="986" y="66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Freeform 1659"/>
            <p:cNvSpPr>
              <a:spLocks/>
            </p:cNvSpPr>
            <p:nvPr/>
          </p:nvSpPr>
          <p:spPr bwMode="auto">
            <a:xfrm>
              <a:off x="751890" y="762288"/>
              <a:ext cx="5563644" cy="329085"/>
            </a:xfrm>
            <a:custGeom>
              <a:avLst/>
              <a:gdLst>
                <a:gd name="T0" fmla="*/ 1026 w 1026"/>
                <a:gd name="T1" fmla="*/ 0 h 69"/>
                <a:gd name="T2" fmla="*/ 983 w 1026"/>
                <a:gd name="T3" fmla="*/ 69 h 69"/>
                <a:gd name="T4" fmla="*/ 818 w 1026"/>
                <a:gd name="T5" fmla="*/ 69 h 69"/>
                <a:gd name="T6" fmla="*/ 120 w 1026"/>
                <a:gd name="T7" fmla="*/ 69 h 69"/>
                <a:gd name="T8" fmla="*/ 0 w 1026"/>
                <a:gd name="T9" fmla="*/ 69 h 69"/>
                <a:gd name="T10" fmla="*/ 0 w 1026"/>
                <a:gd name="T11" fmla="*/ 69 h 69"/>
                <a:gd name="T12" fmla="*/ 0 w 1026"/>
                <a:gd name="T13" fmla="*/ 69 h 69"/>
                <a:gd name="T14" fmla="*/ 120 w 1026"/>
                <a:gd name="T15" fmla="*/ 69 h 69"/>
                <a:gd name="T16" fmla="*/ 818 w 1026"/>
                <a:gd name="T17" fmla="*/ 69 h 69"/>
                <a:gd name="T18" fmla="*/ 983 w 1026"/>
                <a:gd name="T19" fmla="*/ 69 h 69"/>
                <a:gd name="T20" fmla="*/ 1026 w 1026"/>
                <a:gd name="T21" fmla="*/ 3 h 69"/>
                <a:gd name="T22" fmla="*/ 1026 w 1026"/>
                <a:gd name="T23" fmla="*/ 3 h 69"/>
                <a:gd name="T24" fmla="*/ 1026 w 1026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3" y="69"/>
                  </a:lnTo>
                  <a:lnTo>
                    <a:pt x="818" y="69"/>
                  </a:lnTo>
                  <a:lnTo>
                    <a:pt x="120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0" y="69"/>
                  </a:lnTo>
                  <a:lnTo>
                    <a:pt x="818" y="69"/>
                  </a:lnTo>
                  <a:lnTo>
                    <a:pt x="983" y="69"/>
                  </a:lnTo>
                  <a:lnTo>
                    <a:pt x="1026" y="3"/>
                  </a:lnTo>
                  <a:lnTo>
                    <a:pt x="1026" y="3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F1F1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" name="Freeform 1660"/>
            <p:cNvSpPr>
              <a:spLocks/>
            </p:cNvSpPr>
            <p:nvPr/>
          </p:nvSpPr>
          <p:spPr bwMode="auto">
            <a:xfrm>
              <a:off x="751890" y="762288"/>
              <a:ext cx="5563644" cy="329085"/>
            </a:xfrm>
            <a:custGeom>
              <a:avLst/>
              <a:gdLst>
                <a:gd name="T0" fmla="*/ 1026 w 1026"/>
                <a:gd name="T1" fmla="*/ 0 h 69"/>
                <a:gd name="T2" fmla="*/ 983 w 1026"/>
                <a:gd name="T3" fmla="*/ 69 h 69"/>
                <a:gd name="T4" fmla="*/ 818 w 1026"/>
                <a:gd name="T5" fmla="*/ 69 h 69"/>
                <a:gd name="T6" fmla="*/ 120 w 1026"/>
                <a:gd name="T7" fmla="*/ 69 h 69"/>
                <a:gd name="T8" fmla="*/ 0 w 1026"/>
                <a:gd name="T9" fmla="*/ 69 h 69"/>
                <a:gd name="T10" fmla="*/ 0 w 1026"/>
                <a:gd name="T11" fmla="*/ 69 h 69"/>
                <a:gd name="T12" fmla="*/ 0 w 1026"/>
                <a:gd name="T13" fmla="*/ 69 h 69"/>
                <a:gd name="T14" fmla="*/ 120 w 1026"/>
                <a:gd name="T15" fmla="*/ 69 h 69"/>
                <a:gd name="T16" fmla="*/ 818 w 1026"/>
                <a:gd name="T17" fmla="*/ 69 h 69"/>
                <a:gd name="T18" fmla="*/ 983 w 1026"/>
                <a:gd name="T19" fmla="*/ 69 h 69"/>
                <a:gd name="T20" fmla="*/ 1026 w 1026"/>
                <a:gd name="T21" fmla="*/ 3 h 69"/>
                <a:gd name="T22" fmla="*/ 1026 w 1026"/>
                <a:gd name="T23" fmla="*/ 3 h 69"/>
                <a:gd name="T24" fmla="*/ 1026 w 1026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3" y="69"/>
                  </a:lnTo>
                  <a:lnTo>
                    <a:pt x="818" y="69"/>
                  </a:lnTo>
                  <a:lnTo>
                    <a:pt x="120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0" y="69"/>
                  </a:lnTo>
                  <a:lnTo>
                    <a:pt x="818" y="69"/>
                  </a:lnTo>
                  <a:lnTo>
                    <a:pt x="983" y="69"/>
                  </a:lnTo>
                  <a:lnTo>
                    <a:pt x="1026" y="3"/>
                  </a:lnTo>
                  <a:lnTo>
                    <a:pt x="1026" y="3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" name="Freeform 1661"/>
            <p:cNvSpPr>
              <a:spLocks/>
            </p:cNvSpPr>
            <p:nvPr/>
          </p:nvSpPr>
          <p:spPr bwMode="auto">
            <a:xfrm>
              <a:off x="735624" y="762288"/>
              <a:ext cx="5579914" cy="329085"/>
            </a:xfrm>
            <a:custGeom>
              <a:avLst/>
              <a:gdLst>
                <a:gd name="T0" fmla="*/ 1026 w 1029"/>
                <a:gd name="T1" fmla="*/ 0 h 69"/>
                <a:gd name="T2" fmla="*/ 986 w 1029"/>
                <a:gd name="T3" fmla="*/ 67 h 69"/>
                <a:gd name="T4" fmla="*/ 821 w 1029"/>
                <a:gd name="T5" fmla="*/ 67 h 69"/>
                <a:gd name="T6" fmla="*/ 123 w 1029"/>
                <a:gd name="T7" fmla="*/ 67 h 69"/>
                <a:gd name="T8" fmla="*/ 0 w 1029"/>
                <a:gd name="T9" fmla="*/ 67 h 69"/>
                <a:gd name="T10" fmla="*/ 0 w 1029"/>
                <a:gd name="T11" fmla="*/ 69 h 69"/>
                <a:gd name="T12" fmla="*/ 3 w 1029"/>
                <a:gd name="T13" fmla="*/ 69 h 69"/>
                <a:gd name="T14" fmla="*/ 123 w 1029"/>
                <a:gd name="T15" fmla="*/ 69 h 69"/>
                <a:gd name="T16" fmla="*/ 821 w 1029"/>
                <a:gd name="T17" fmla="*/ 69 h 69"/>
                <a:gd name="T18" fmla="*/ 986 w 1029"/>
                <a:gd name="T19" fmla="*/ 69 h 69"/>
                <a:gd name="T20" fmla="*/ 1029 w 1029"/>
                <a:gd name="T21" fmla="*/ 0 h 69"/>
                <a:gd name="T22" fmla="*/ 1029 w 1029"/>
                <a:gd name="T23" fmla="*/ 0 h 69"/>
                <a:gd name="T24" fmla="*/ 1026 w 1029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9" h="69">
                  <a:moveTo>
                    <a:pt x="1026" y="0"/>
                  </a:moveTo>
                  <a:lnTo>
                    <a:pt x="986" y="67"/>
                  </a:lnTo>
                  <a:lnTo>
                    <a:pt x="821" y="67"/>
                  </a:lnTo>
                  <a:lnTo>
                    <a:pt x="123" y="67"/>
                  </a:lnTo>
                  <a:lnTo>
                    <a:pt x="0" y="67"/>
                  </a:lnTo>
                  <a:lnTo>
                    <a:pt x="0" y="69"/>
                  </a:lnTo>
                  <a:lnTo>
                    <a:pt x="3" y="69"/>
                  </a:lnTo>
                  <a:lnTo>
                    <a:pt x="123" y="69"/>
                  </a:lnTo>
                  <a:lnTo>
                    <a:pt x="821" y="69"/>
                  </a:lnTo>
                  <a:lnTo>
                    <a:pt x="986" y="69"/>
                  </a:lnTo>
                  <a:lnTo>
                    <a:pt x="1029" y="0"/>
                  </a:lnTo>
                  <a:lnTo>
                    <a:pt x="1029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F0F0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" name="Freeform 1662"/>
            <p:cNvSpPr>
              <a:spLocks/>
            </p:cNvSpPr>
            <p:nvPr/>
          </p:nvSpPr>
          <p:spPr bwMode="auto">
            <a:xfrm>
              <a:off x="735624" y="762288"/>
              <a:ext cx="5579914" cy="329085"/>
            </a:xfrm>
            <a:custGeom>
              <a:avLst/>
              <a:gdLst>
                <a:gd name="T0" fmla="*/ 1026 w 1029"/>
                <a:gd name="T1" fmla="*/ 0 h 69"/>
                <a:gd name="T2" fmla="*/ 986 w 1029"/>
                <a:gd name="T3" fmla="*/ 67 h 69"/>
                <a:gd name="T4" fmla="*/ 821 w 1029"/>
                <a:gd name="T5" fmla="*/ 67 h 69"/>
                <a:gd name="T6" fmla="*/ 123 w 1029"/>
                <a:gd name="T7" fmla="*/ 67 h 69"/>
                <a:gd name="T8" fmla="*/ 0 w 1029"/>
                <a:gd name="T9" fmla="*/ 67 h 69"/>
                <a:gd name="T10" fmla="*/ 0 w 1029"/>
                <a:gd name="T11" fmla="*/ 69 h 69"/>
                <a:gd name="T12" fmla="*/ 3 w 1029"/>
                <a:gd name="T13" fmla="*/ 69 h 69"/>
                <a:gd name="T14" fmla="*/ 123 w 1029"/>
                <a:gd name="T15" fmla="*/ 69 h 69"/>
                <a:gd name="T16" fmla="*/ 821 w 1029"/>
                <a:gd name="T17" fmla="*/ 69 h 69"/>
                <a:gd name="T18" fmla="*/ 986 w 1029"/>
                <a:gd name="T19" fmla="*/ 69 h 69"/>
                <a:gd name="T20" fmla="*/ 1029 w 1029"/>
                <a:gd name="T21" fmla="*/ 0 h 69"/>
                <a:gd name="T22" fmla="*/ 1029 w 1029"/>
                <a:gd name="T23" fmla="*/ 0 h 69"/>
                <a:gd name="T24" fmla="*/ 1026 w 1029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9" h="69">
                  <a:moveTo>
                    <a:pt x="1026" y="0"/>
                  </a:moveTo>
                  <a:lnTo>
                    <a:pt x="986" y="67"/>
                  </a:lnTo>
                  <a:lnTo>
                    <a:pt x="821" y="67"/>
                  </a:lnTo>
                  <a:lnTo>
                    <a:pt x="123" y="67"/>
                  </a:lnTo>
                  <a:lnTo>
                    <a:pt x="0" y="67"/>
                  </a:lnTo>
                  <a:lnTo>
                    <a:pt x="0" y="69"/>
                  </a:lnTo>
                  <a:lnTo>
                    <a:pt x="3" y="69"/>
                  </a:lnTo>
                  <a:lnTo>
                    <a:pt x="123" y="69"/>
                  </a:lnTo>
                  <a:lnTo>
                    <a:pt x="821" y="69"/>
                  </a:lnTo>
                  <a:lnTo>
                    <a:pt x="986" y="69"/>
                  </a:lnTo>
                  <a:lnTo>
                    <a:pt x="1029" y="0"/>
                  </a:lnTo>
                  <a:lnTo>
                    <a:pt x="1029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Freeform 1663"/>
            <p:cNvSpPr>
              <a:spLocks/>
            </p:cNvSpPr>
            <p:nvPr/>
          </p:nvSpPr>
          <p:spPr bwMode="auto">
            <a:xfrm>
              <a:off x="735624" y="762288"/>
              <a:ext cx="5563644" cy="319547"/>
            </a:xfrm>
            <a:custGeom>
              <a:avLst/>
              <a:gdLst>
                <a:gd name="T0" fmla="*/ 1026 w 1026"/>
                <a:gd name="T1" fmla="*/ 0 h 67"/>
                <a:gd name="T2" fmla="*/ 986 w 1026"/>
                <a:gd name="T3" fmla="*/ 67 h 67"/>
                <a:gd name="T4" fmla="*/ 821 w 1026"/>
                <a:gd name="T5" fmla="*/ 67 h 67"/>
                <a:gd name="T6" fmla="*/ 123 w 1026"/>
                <a:gd name="T7" fmla="*/ 67 h 67"/>
                <a:gd name="T8" fmla="*/ 0 w 1026"/>
                <a:gd name="T9" fmla="*/ 67 h 67"/>
                <a:gd name="T10" fmla="*/ 0 w 1026"/>
                <a:gd name="T11" fmla="*/ 67 h 67"/>
                <a:gd name="T12" fmla="*/ 0 w 1026"/>
                <a:gd name="T13" fmla="*/ 67 h 67"/>
                <a:gd name="T14" fmla="*/ 123 w 1026"/>
                <a:gd name="T15" fmla="*/ 67 h 67"/>
                <a:gd name="T16" fmla="*/ 821 w 1026"/>
                <a:gd name="T17" fmla="*/ 67 h 67"/>
                <a:gd name="T18" fmla="*/ 986 w 1026"/>
                <a:gd name="T19" fmla="*/ 67 h 67"/>
                <a:gd name="T20" fmla="*/ 1026 w 1026"/>
                <a:gd name="T21" fmla="*/ 0 h 67"/>
                <a:gd name="T22" fmla="*/ 1026 w 1026"/>
                <a:gd name="T23" fmla="*/ 0 h 67"/>
                <a:gd name="T24" fmla="*/ 1026 w 1026"/>
                <a:gd name="T25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7">
                  <a:moveTo>
                    <a:pt x="1026" y="0"/>
                  </a:moveTo>
                  <a:lnTo>
                    <a:pt x="986" y="67"/>
                  </a:lnTo>
                  <a:lnTo>
                    <a:pt x="821" y="67"/>
                  </a:lnTo>
                  <a:lnTo>
                    <a:pt x="123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123" y="67"/>
                  </a:lnTo>
                  <a:lnTo>
                    <a:pt x="821" y="67"/>
                  </a:lnTo>
                  <a:lnTo>
                    <a:pt x="986" y="67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EE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Freeform 1664"/>
            <p:cNvSpPr>
              <a:spLocks/>
            </p:cNvSpPr>
            <p:nvPr/>
          </p:nvSpPr>
          <p:spPr bwMode="auto">
            <a:xfrm>
              <a:off x="735624" y="762288"/>
              <a:ext cx="5563644" cy="319547"/>
            </a:xfrm>
            <a:custGeom>
              <a:avLst/>
              <a:gdLst>
                <a:gd name="T0" fmla="*/ 1026 w 1026"/>
                <a:gd name="T1" fmla="*/ 0 h 67"/>
                <a:gd name="T2" fmla="*/ 986 w 1026"/>
                <a:gd name="T3" fmla="*/ 67 h 67"/>
                <a:gd name="T4" fmla="*/ 821 w 1026"/>
                <a:gd name="T5" fmla="*/ 67 h 67"/>
                <a:gd name="T6" fmla="*/ 123 w 1026"/>
                <a:gd name="T7" fmla="*/ 67 h 67"/>
                <a:gd name="T8" fmla="*/ 0 w 1026"/>
                <a:gd name="T9" fmla="*/ 67 h 67"/>
                <a:gd name="T10" fmla="*/ 0 w 1026"/>
                <a:gd name="T11" fmla="*/ 67 h 67"/>
                <a:gd name="T12" fmla="*/ 0 w 1026"/>
                <a:gd name="T13" fmla="*/ 67 h 67"/>
                <a:gd name="T14" fmla="*/ 123 w 1026"/>
                <a:gd name="T15" fmla="*/ 67 h 67"/>
                <a:gd name="T16" fmla="*/ 821 w 1026"/>
                <a:gd name="T17" fmla="*/ 67 h 67"/>
                <a:gd name="T18" fmla="*/ 986 w 1026"/>
                <a:gd name="T19" fmla="*/ 67 h 67"/>
                <a:gd name="T20" fmla="*/ 1026 w 1026"/>
                <a:gd name="T21" fmla="*/ 0 h 67"/>
                <a:gd name="T22" fmla="*/ 1026 w 1026"/>
                <a:gd name="T23" fmla="*/ 0 h 67"/>
                <a:gd name="T24" fmla="*/ 1026 w 1026"/>
                <a:gd name="T25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7">
                  <a:moveTo>
                    <a:pt x="1026" y="0"/>
                  </a:moveTo>
                  <a:lnTo>
                    <a:pt x="986" y="67"/>
                  </a:lnTo>
                  <a:lnTo>
                    <a:pt x="821" y="67"/>
                  </a:lnTo>
                  <a:lnTo>
                    <a:pt x="123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123" y="67"/>
                  </a:lnTo>
                  <a:lnTo>
                    <a:pt x="821" y="67"/>
                  </a:lnTo>
                  <a:lnTo>
                    <a:pt x="986" y="67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1665"/>
            <p:cNvSpPr>
              <a:spLocks/>
            </p:cNvSpPr>
            <p:nvPr/>
          </p:nvSpPr>
          <p:spPr bwMode="auto">
            <a:xfrm>
              <a:off x="735624" y="752749"/>
              <a:ext cx="5563644" cy="329085"/>
            </a:xfrm>
            <a:custGeom>
              <a:avLst/>
              <a:gdLst>
                <a:gd name="T0" fmla="*/ 1026 w 1026"/>
                <a:gd name="T1" fmla="*/ 0 h 69"/>
                <a:gd name="T2" fmla="*/ 986 w 1026"/>
                <a:gd name="T3" fmla="*/ 69 h 69"/>
                <a:gd name="T4" fmla="*/ 818 w 1026"/>
                <a:gd name="T5" fmla="*/ 69 h 69"/>
                <a:gd name="T6" fmla="*/ 818 w 1026"/>
                <a:gd name="T7" fmla="*/ 69 h 69"/>
                <a:gd name="T8" fmla="*/ 123 w 1026"/>
                <a:gd name="T9" fmla="*/ 69 h 69"/>
                <a:gd name="T10" fmla="*/ 0 w 1026"/>
                <a:gd name="T11" fmla="*/ 69 h 69"/>
                <a:gd name="T12" fmla="*/ 0 w 1026"/>
                <a:gd name="T13" fmla="*/ 69 h 69"/>
                <a:gd name="T14" fmla="*/ 0 w 1026"/>
                <a:gd name="T15" fmla="*/ 69 h 69"/>
                <a:gd name="T16" fmla="*/ 123 w 1026"/>
                <a:gd name="T17" fmla="*/ 69 h 69"/>
                <a:gd name="T18" fmla="*/ 821 w 1026"/>
                <a:gd name="T19" fmla="*/ 69 h 69"/>
                <a:gd name="T20" fmla="*/ 986 w 1026"/>
                <a:gd name="T21" fmla="*/ 69 h 69"/>
                <a:gd name="T22" fmla="*/ 1026 w 1026"/>
                <a:gd name="T23" fmla="*/ 2 h 69"/>
                <a:gd name="T24" fmla="*/ 1026 w 1026"/>
                <a:gd name="T25" fmla="*/ 2 h 69"/>
                <a:gd name="T26" fmla="*/ 1026 w 1026"/>
                <a:gd name="T27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6" y="69"/>
                  </a:lnTo>
                  <a:lnTo>
                    <a:pt x="818" y="69"/>
                  </a:lnTo>
                  <a:lnTo>
                    <a:pt x="818" y="69"/>
                  </a:lnTo>
                  <a:lnTo>
                    <a:pt x="123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21" y="69"/>
                  </a:lnTo>
                  <a:lnTo>
                    <a:pt x="986" y="69"/>
                  </a:lnTo>
                  <a:lnTo>
                    <a:pt x="1026" y="2"/>
                  </a:lnTo>
                  <a:lnTo>
                    <a:pt x="1026" y="2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CECE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1666"/>
            <p:cNvSpPr>
              <a:spLocks/>
            </p:cNvSpPr>
            <p:nvPr/>
          </p:nvSpPr>
          <p:spPr bwMode="auto">
            <a:xfrm>
              <a:off x="735624" y="752749"/>
              <a:ext cx="5563644" cy="329085"/>
            </a:xfrm>
            <a:custGeom>
              <a:avLst/>
              <a:gdLst>
                <a:gd name="T0" fmla="*/ 1026 w 1026"/>
                <a:gd name="T1" fmla="*/ 0 h 69"/>
                <a:gd name="T2" fmla="*/ 986 w 1026"/>
                <a:gd name="T3" fmla="*/ 69 h 69"/>
                <a:gd name="T4" fmla="*/ 818 w 1026"/>
                <a:gd name="T5" fmla="*/ 69 h 69"/>
                <a:gd name="T6" fmla="*/ 818 w 1026"/>
                <a:gd name="T7" fmla="*/ 69 h 69"/>
                <a:gd name="T8" fmla="*/ 123 w 1026"/>
                <a:gd name="T9" fmla="*/ 69 h 69"/>
                <a:gd name="T10" fmla="*/ 0 w 1026"/>
                <a:gd name="T11" fmla="*/ 69 h 69"/>
                <a:gd name="T12" fmla="*/ 0 w 1026"/>
                <a:gd name="T13" fmla="*/ 69 h 69"/>
                <a:gd name="T14" fmla="*/ 0 w 1026"/>
                <a:gd name="T15" fmla="*/ 69 h 69"/>
                <a:gd name="T16" fmla="*/ 123 w 1026"/>
                <a:gd name="T17" fmla="*/ 69 h 69"/>
                <a:gd name="T18" fmla="*/ 821 w 1026"/>
                <a:gd name="T19" fmla="*/ 69 h 69"/>
                <a:gd name="T20" fmla="*/ 986 w 1026"/>
                <a:gd name="T21" fmla="*/ 69 h 69"/>
                <a:gd name="T22" fmla="*/ 1026 w 1026"/>
                <a:gd name="T23" fmla="*/ 2 h 69"/>
                <a:gd name="T24" fmla="*/ 1026 w 1026"/>
                <a:gd name="T25" fmla="*/ 2 h 69"/>
                <a:gd name="T26" fmla="*/ 1026 w 1026"/>
                <a:gd name="T27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6" y="69"/>
                  </a:lnTo>
                  <a:lnTo>
                    <a:pt x="818" y="69"/>
                  </a:lnTo>
                  <a:lnTo>
                    <a:pt x="818" y="69"/>
                  </a:lnTo>
                  <a:lnTo>
                    <a:pt x="123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21" y="69"/>
                  </a:lnTo>
                  <a:lnTo>
                    <a:pt x="986" y="69"/>
                  </a:lnTo>
                  <a:lnTo>
                    <a:pt x="1026" y="2"/>
                  </a:lnTo>
                  <a:lnTo>
                    <a:pt x="1026" y="2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1667"/>
            <p:cNvSpPr>
              <a:spLocks/>
            </p:cNvSpPr>
            <p:nvPr/>
          </p:nvSpPr>
          <p:spPr bwMode="auto">
            <a:xfrm>
              <a:off x="735624" y="752749"/>
              <a:ext cx="5563644" cy="329085"/>
            </a:xfrm>
            <a:custGeom>
              <a:avLst/>
              <a:gdLst>
                <a:gd name="T0" fmla="*/ 1026 w 1026"/>
                <a:gd name="T1" fmla="*/ 0 h 69"/>
                <a:gd name="T2" fmla="*/ 984 w 1026"/>
                <a:gd name="T3" fmla="*/ 66 h 69"/>
                <a:gd name="T4" fmla="*/ 818 w 1026"/>
                <a:gd name="T5" fmla="*/ 66 h 69"/>
                <a:gd name="T6" fmla="*/ 121 w 1026"/>
                <a:gd name="T7" fmla="*/ 66 h 69"/>
                <a:gd name="T8" fmla="*/ 0 w 1026"/>
                <a:gd name="T9" fmla="*/ 66 h 69"/>
                <a:gd name="T10" fmla="*/ 0 w 1026"/>
                <a:gd name="T11" fmla="*/ 69 h 69"/>
                <a:gd name="T12" fmla="*/ 0 w 1026"/>
                <a:gd name="T13" fmla="*/ 69 h 69"/>
                <a:gd name="T14" fmla="*/ 123 w 1026"/>
                <a:gd name="T15" fmla="*/ 69 h 69"/>
                <a:gd name="T16" fmla="*/ 818 w 1026"/>
                <a:gd name="T17" fmla="*/ 69 h 69"/>
                <a:gd name="T18" fmla="*/ 818 w 1026"/>
                <a:gd name="T19" fmla="*/ 69 h 69"/>
                <a:gd name="T20" fmla="*/ 986 w 1026"/>
                <a:gd name="T21" fmla="*/ 69 h 69"/>
                <a:gd name="T22" fmla="*/ 1026 w 1026"/>
                <a:gd name="T23" fmla="*/ 0 h 69"/>
                <a:gd name="T24" fmla="*/ 1026 w 1026"/>
                <a:gd name="T25" fmla="*/ 0 h 69"/>
                <a:gd name="T26" fmla="*/ 1026 w 1026"/>
                <a:gd name="T27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4" y="66"/>
                  </a:lnTo>
                  <a:lnTo>
                    <a:pt x="818" y="66"/>
                  </a:lnTo>
                  <a:lnTo>
                    <a:pt x="121" y="66"/>
                  </a:lnTo>
                  <a:lnTo>
                    <a:pt x="0" y="66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18" y="69"/>
                  </a:lnTo>
                  <a:lnTo>
                    <a:pt x="818" y="69"/>
                  </a:lnTo>
                  <a:lnTo>
                    <a:pt x="986" y="69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BEA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1668"/>
            <p:cNvSpPr>
              <a:spLocks/>
            </p:cNvSpPr>
            <p:nvPr/>
          </p:nvSpPr>
          <p:spPr bwMode="auto">
            <a:xfrm>
              <a:off x="735624" y="752749"/>
              <a:ext cx="5563644" cy="329085"/>
            </a:xfrm>
            <a:custGeom>
              <a:avLst/>
              <a:gdLst>
                <a:gd name="T0" fmla="*/ 1026 w 1026"/>
                <a:gd name="T1" fmla="*/ 0 h 69"/>
                <a:gd name="T2" fmla="*/ 984 w 1026"/>
                <a:gd name="T3" fmla="*/ 66 h 69"/>
                <a:gd name="T4" fmla="*/ 818 w 1026"/>
                <a:gd name="T5" fmla="*/ 66 h 69"/>
                <a:gd name="T6" fmla="*/ 121 w 1026"/>
                <a:gd name="T7" fmla="*/ 66 h 69"/>
                <a:gd name="T8" fmla="*/ 0 w 1026"/>
                <a:gd name="T9" fmla="*/ 66 h 69"/>
                <a:gd name="T10" fmla="*/ 0 w 1026"/>
                <a:gd name="T11" fmla="*/ 69 h 69"/>
                <a:gd name="T12" fmla="*/ 0 w 1026"/>
                <a:gd name="T13" fmla="*/ 69 h 69"/>
                <a:gd name="T14" fmla="*/ 123 w 1026"/>
                <a:gd name="T15" fmla="*/ 69 h 69"/>
                <a:gd name="T16" fmla="*/ 818 w 1026"/>
                <a:gd name="T17" fmla="*/ 69 h 69"/>
                <a:gd name="T18" fmla="*/ 818 w 1026"/>
                <a:gd name="T19" fmla="*/ 69 h 69"/>
                <a:gd name="T20" fmla="*/ 986 w 1026"/>
                <a:gd name="T21" fmla="*/ 69 h 69"/>
                <a:gd name="T22" fmla="*/ 1026 w 1026"/>
                <a:gd name="T23" fmla="*/ 0 h 69"/>
                <a:gd name="T24" fmla="*/ 1026 w 1026"/>
                <a:gd name="T25" fmla="*/ 0 h 69"/>
                <a:gd name="T26" fmla="*/ 1026 w 1026"/>
                <a:gd name="T27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4" y="66"/>
                  </a:lnTo>
                  <a:lnTo>
                    <a:pt x="818" y="66"/>
                  </a:lnTo>
                  <a:lnTo>
                    <a:pt x="121" y="66"/>
                  </a:lnTo>
                  <a:lnTo>
                    <a:pt x="0" y="66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18" y="69"/>
                  </a:lnTo>
                  <a:lnTo>
                    <a:pt x="818" y="69"/>
                  </a:lnTo>
                  <a:lnTo>
                    <a:pt x="986" y="69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1669"/>
            <p:cNvSpPr>
              <a:spLocks/>
            </p:cNvSpPr>
            <p:nvPr/>
          </p:nvSpPr>
          <p:spPr bwMode="auto">
            <a:xfrm>
              <a:off x="735624" y="752749"/>
              <a:ext cx="5563644" cy="314776"/>
            </a:xfrm>
            <a:custGeom>
              <a:avLst/>
              <a:gdLst>
                <a:gd name="T0" fmla="*/ 1026 w 1026"/>
                <a:gd name="T1" fmla="*/ 0 h 66"/>
                <a:gd name="T2" fmla="*/ 984 w 1026"/>
                <a:gd name="T3" fmla="*/ 66 h 66"/>
                <a:gd name="T4" fmla="*/ 818 w 1026"/>
                <a:gd name="T5" fmla="*/ 66 h 66"/>
                <a:gd name="T6" fmla="*/ 121 w 1026"/>
                <a:gd name="T7" fmla="*/ 66 h 66"/>
                <a:gd name="T8" fmla="*/ 0 w 1026"/>
                <a:gd name="T9" fmla="*/ 66 h 66"/>
                <a:gd name="T10" fmla="*/ 0 w 1026"/>
                <a:gd name="T11" fmla="*/ 66 h 66"/>
                <a:gd name="T12" fmla="*/ 0 w 1026"/>
                <a:gd name="T13" fmla="*/ 66 h 66"/>
                <a:gd name="T14" fmla="*/ 121 w 1026"/>
                <a:gd name="T15" fmla="*/ 66 h 66"/>
                <a:gd name="T16" fmla="*/ 818 w 1026"/>
                <a:gd name="T17" fmla="*/ 66 h 66"/>
                <a:gd name="T18" fmla="*/ 984 w 1026"/>
                <a:gd name="T19" fmla="*/ 66 h 66"/>
                <a:gd name="T20" fmla="*/ 1026 w 1026"/>
                <a:gd name="T21" fmla="*/ 0 h 66"/>
                <a:gd name="T22" fmla="*/ 1026 w 1026"/>
                <a:gd name="T23" fmla="*/ 0 h 66"/>
                <a:gd name="T24" fmla="*/ 1026 w 1026"/>
                <a:gd name="T25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4" y="66"/>
                  </a:lnTo>
                  <a:lnTo>
                    <a:pt x="818" y="66"/>
                  </a:lnTo>
                  <a:lnTo>
                    <a:pt x="121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1" y="66"/>
                  </a:lnTo>
                  <a:lnTo>
                    <a:pt x="818" y="66"/>
                  </a:lnTo>
                  <a:lnTo>
                    <a:pt x="984" y="66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9E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Freeform 1670"/>
            <p:cNvSpPr>
              <a:spLocks/>
            </p:cNvSpPr>
            <p:nvPr/>
          </p:nvSpPr>
          <p:spPr bwMode="auto">
            <a:xfrm>
              <a:off x="735624" y="752749"/>
              <a:ext cx="5563644" cy="314776"/>
            </a:xfrm>
            <a:custGeom>
              <a:avLst/>
              <a:gdLst>
                <a:gd name="T0" fmla="*/ 1026 w 1026"/>
                <a:gd name="T1" fmla="*/ 0 h 66"/>
                <a:gd name="T2" fmla="*/ 984 w 1026"/>
                <a:gd name="T3" fmla="*/ 66 h 66"/>
                <a:gd name="T4" fmla="*/ 818 w 1026"/>
                <a:gd name="T5" fmla="*/ 66 h 66"/>
                <a:gd name="T6" fmla="*/ 121 w 1026"/>
                <a:gd name="T7" fmla="*/ 66 h 66"/>
                <a:gd name="T8" fmla="*/ 0 w 1026"/>
                <a:gd name="T9" fmla="*/ 66 h 66"/>
                <a:gd name="T10" fmla="*/ 0 w 1026"/>
                <a:gd name="T11" fmla="*/ 66 h 66"/>
                <a:gd name="T12" fmla="*/ 0 w 1026"/>
                <a:gd name="T13" fmla="*/ 66 h 66"/>
                <a:gd name="T14" fmla="*/ 121 w 1026"/>
                <a:gd name="T15" fmla="*/ 66 h 66"/>
                <a:gd name="T16" fmla="*/ 818 w 1026"/>
                <a:gd name="T17" fmla="*/ 66 h 66"/>
                <a:gd name="T18" fmla="*/ 984 w 1026"/>
                <a:gd name="T19" fmla="*/ 66 h 66"/>
                <a:gd name="T20" fmla="*/ 1026 w 1026"/>
                <a:gd name="T21" fmla="*/ 0 h 66"/>
                <a:gd name="T22" fmla="*/ 1026 w 1026"/>
                <a:gd name="T23" fmla="*/ 0 h 66"/>
                <a:gd name="T24" fmla="*/ 1026 w 1026"/>
                <a:gd name="T25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4" y="66"/>
                  </a:lnTo>
                  <a:lnTo>
                    <a:pt x="818" y="66"/>
                  </a:lnTo>
                  <a:lnTo>
                    <a:pt x="121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1" y="66"/>
                  </a:lnTo>
                  <a:lnTo>
                    <a:pt x="818" y="66"/>
                  </a:lnTo>
                  <a:lnTo>
                    <a:pt x="984" y="66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Freeform 1671"/>
            <p:cNvSpPr>
              <a:spLocks/>
            </p:cNvSpPr>
            <p:nvPr/>
          </p:nvSpPr>
          <p:spPr bwMode="auto">
            <a:xfrm>
              <a:off x="724779" y="743211"/>
              <a:ext cx="5574489" cy="324314"/>
            </a:xfrm>
            <a:custGeom>
              <a:avLst/>
              <a:gdLst>
                <a:gd name="T0" fmla="*/ 1026 w 1028"/>
                <a:gd name="T1" fmla="*/ 0 h 68"/>
                <a:gd name="T2" fmla="*/ 986 w 1028"/>
                <a:gd name="T3" fmla="*/ 66 h 68"/>
                <a:gd name="T4" fmla="*/ 820 w 1028"/>
                <a:gd name="T5" fmla="*/ 66 h 68"/>
                <a:gd name="T6" fmla="*/ 123 w 1028"/>
                <a:gd name="T7" fmla="*/ 66 h 68"/>
                <a:gd name="T8" fmla="*/ 0 w 1028"/>
                <a:gd name="T9" fmla="*/ 66 h 68"/>
                <a:gd name="T10" fmla="*/ 0 w 1028"/>
                <a:gd name="T11" fmla="*/ 68 h 68"/>
                <a:gd name="T12" fmla="*/ 2 w 1028"/>
                <a:gd name="T13" fmla="*/ 68 h 68"/>
                <a:gd name="T14" fmla="*/ 123 w 1028"/>
                <a:gd name="T15" fmla="*/ 68 h 68"/>
                <a:gd name="T16" fmla="*/ 820 w 1028"/>
                <a:gd name="T17" fmla="*/ 68 h 68"/>
                <a:gd name="T18" fmla="*/ 986 w 1028"/>
                <a:gd name="T19" fmla="*/ 68 h 68"/>
                <a:gd name="T20" fmla="*/ 1028 w 1028"/>
                <a:gd name="T21" fmla="*/ 2 h 68"/>
                <a:gd name="T22" fmla="*/ 1028 w 1028"/>
                <a:gd name="T23" fmla="*/ 2 h 68"/>
                <a:gd name="T24" fmla="*/ 1026 w 1028"/>
                <a:gd name="T2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8" h="68">
                  <a:moveTo>
                    <a:pt x="1026" y="0"/>
                  </a:moveTo>
                  <a:lnTo>
                    <a:pt x="986" y="66"/>
                  </a:lnTo>
                  <a:lnTo>
                    <a:pt x="820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8"/>
                  </a:lnTo>
                  <a:lnTo>
                    <a:pt x="2" y="68"/>
                  </a:lnTo>
                  <a:lnTo>
                    <a:pt x="123" y="68"/>
                  </a:lnTo>
                  <a:lnTo>
                    <a:pt x="820" y="68"/>
                  </a:lnTo>
                  <a:lnTo>
                    <a:pt x="986" y="68"/>
                  </a:lnTo>
                  <a:lnTo>
                    <a:pt x="1028" y="2"/>
                  </a:lnTo>
                  <a:lnTo>
                    <a:pt x="1028" y="2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7E7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Freeform 1672"/>
            <p:cNvSpPr>
              <a:spLocks/>
            </p:cNvSpPr>
            <p:nvPr/>
          </p:nvSpPr>
          <p:spPr bwMode="auto">
            <a:xfrm>
              <a:off x="724779" y="743211"/>
              <a:ext cx="5574489" cy="324314"/>
            </a:xfrm>
            <a:custGeom>
              <a:avLst/>
              <a:gdLst>
                <a:gd name="T0" fmla="*/ 1026 w 1028"/>
                <a:gd name="T1" fmla="*/ 0 h 68"/>
                <a:gd name="T2" fmla="*/ 986 w 1028"/>
                <a:gd name="T3" fmla="*/ 66 h 68"/>
                <a:gd name="T4" fmla="*/ 820 w 1028"/>
                <a:gd name="T5" fmla="*/ 66 h 68"/>
                <a:gd name="T6" fmla="*/ 123 w 1028"/>
                <a:gd name="T7" fmla="*/ 66 h 68"/>
                <a:gd name="T8" fmla="*/ 0 w 1028"/>
                <a:gd name="T9" fmla="*/ 66 h 68"/>
                <a:gd name="T10" fmla="*/ 0 w 1028"/>
                <a:gd name="T11" fmla="*/ 68 h 68"/>
                <a:gd name="T12" fmla="*/ 2 w 1028"/>
                <a:gd name="T13" fmla="*/ 68 h 68"/>
                <a:gd name="T14" fmla="*/ 123 w 1028"/>
                <a:gd name="T15" fmla="*/ 68 h 68"/>
                <a:gd name="T16" fmla="*/ 820 w 1028"/>
                <a:gd name="T17" fmla="*/ 68 h 68"/>
                <a:gd name="T18" fmla="*/ 986 w 1028"/>
                <a:gd name="T19" fmla="*/ 68 h 68"/>
                <a:gd name="T20" fmla="*/ 1028 w 1028"/>
                <a:gd name="T21" fmla="*/ 2 h 68"/>
                <a:gd name="T22" fmla="*/ 1028 w 1028"/>
                <a:gd name="T23" fmla="*/ 2 h 68"/>
                <a:gd name="T24" fmla="*/ 1026 w 1028"/>
                <a:gd name="T2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8" h="68">
                  <a:moveTo>
                    <a:pt x="1026" y="0"/>
                  </a:moveTo>
                  <a:lnTo>
                    <a:pt x="986" y="66"/>
                  </a:lnTo>
                  <a:lnTo>
                    <a:pt x="820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8"/>
                  </a:lnTo>
                  <a:lnTo>
                    <a:pt x="2" y="68"/>
                  </a:lnTo>
                  <a:lnTo>
                    <a:pt x="123" y="68"/>
                  </a:lnTo>
                  <a:lnTo>
                    <a:pt x="820" y="68"/>
                  </a:lnTo>
                  <a:lnTo>
                    <a:pt x="986" y="68"/>
                  </a:lnTo>
                  <a:lnTo>
                    <a:pt x="1028" y="2"/>
                  </a:lnTo>
                  <a:lnTo>
                    <a:pt x="1028" y="2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" name="Freeform 1673"/>
            <p:cNvSpPr>
              <a:spLocks/>
            </p:cNvSpPr>
            <p:nvPr/>
          </p:nvSpPr>
          <p:spPr bwMode="auto">
            <a:xfrm>
              <a:off x="724779" y="743211"/>
              <a:ext cx="5563644" cy="314776"/>
            </a:xfrm>
            <a:custGeom>
              <a:avLst/>
              <a:gdLst>
                <a:gd name="T0" fmla="*/ 1026 w 1026"/>
                <a:gd name="T1" fmla="*/ 0 h 66"/>
                <a:gd name="T2" fmla="*/ 986 w 1026"/>
                <a:gd name="T3" fmla="*/ 66 h 66"/>
                <a:gd name="T4" fmla="*/ 820 w 1026"/>
                <a:gd name="T5" fmla="*/ 66 h 66"/>
                <a:gd name="T6" fmla="*/ 123 w 1026"/>
                <a:gd name="T7" fmla="*/ 66 h 66"/>
                <a:gd name="T8" fmla="*/ 0 w 1026"/>
                <a:gd name="T9" fmla="*/ 66 h 66"/>
                <a:gd name="T10" fmla="*/ 0 w 1026"/>
                <a:gd name="T11" fmla="*/ 66 h 66"/>
                <a:gd name="T12" fmla="*/ 0 w 1026"/>
                <a:gd name="T13" fmla="*/ 66 h 66"/>
                <a:gd name="T14" fmla="*/ 123 w 1026"/>
                <a:gd name="T15" fmla="*/ 66 h 66"/>
                <a:gd name="T16" fmla="*/ 820 w 1026"/>
                <a:gd name="T17" fmla="*/ 66 h 66"/>
                <a:gd name="T18" fmla="*/ 986 w 1026"/>
                <a:gd name="T19" fmla="*/ 66 h 66"/>
                <a:gd name="T20" fmla="*/ 1026 w 1026"/>
                <a:gd name="T21" fmla="*/ 0 h 66"/>
                <a:gd name="T22" fmla="*/ 1026 w 1026"/>
                <a:gd name="T23" fmla="*/ 0 h 66"/>
                <a:gd name="T24" fmla="*/ 1026 w 1026"/>
                <a:gd name="T25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6" y="66"/>
                  </a:lnTo>
                  <a:lnTo>
                    <a:pt x="820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20" y="66"/>
                  </a:lnTo>
                  <a:lnTo>
                    <a:pt x="986" y="66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5E5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" name="Freeform 1674"/>
            <p:cNvSpPr>
              <a:spLocks/>
            </p:cNvSpPr>
            <p:nvPr/>
          </p:nvSpPr>
          <p:spPr bwMode="auto">
            <a:xfrm>
              <a:off x="724779" y="743211"/>
              <a:ext cx="5563644" cy="314776"/>
            </a:xfrm>
            <a:custGeom>
              <a:avLst/>
              <a:gdLst>
                <a:gd name="T0" fmla="*/ 1026 w 1026"/>
                <a:gd name="T1" fmla="*/ 0 h 66"/>
                <a:gd name="T2" fmla="*/ 986 w 1026"/>
                <a:gd name="T3" fmla="*/ 66 h 66"/>
                <a:gd name="T4" fmla="*/ 820 w 1026"/>
                <a:gd name="T5" fmla="*/ 66 h 66"/>
                <a:gd name="T6" fmla="*/ 123 w 1026"/>
                <a:gd name="T7" fmla="*/ 66 h 66"/>
                <a:gd name="T8" fmla="*/ 0 w 1026"/>
                <a:gd name="T9" fmla="*/ 66 h 66"/>
                <a:gd name="T10" fmla="*/ 0 w 1026"/>
                <a:gd name="T11" fmla="*/ 66 h 66"/>
                <a:gd name="T12" fmla="*/ 0 w 1026"/>
                <a:gd name="T13" fmla="*/ 66 h 66"/>
                <a:gd name="T14" fmla="*/ 123 w 1026"/>
                <a:gd name="T15" fmla="*/ 66 h 66"/>
                <a:gd name="T16" fmla="*/ 820 w 1026"/>
                <a:gd name="T17" fmla="*/ 66 h 66"/>
                <a:gd name="T18" fmla="*/ 986 w 1026"/>
                <a:gd name="T19" fmla="*/ 66 h 66"/>
                <a:gd name="T20" fmla="*/ 1026 w 1026"/>
                <a:gd name="T21" fmla="*/ 0 h 66"/>
                <a:gd name="T22" fmla="*/ 1026 w 1026"/>
                <a:gd name="T23" fmla="*/ 0 h 66"/>
                <a:gd name="T24" fmla="*/ 1026 w 1026"/>
                <a:gd name="T25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6" y="66"/>
                  </a:lnTo>
                  <a:lnTo>
                    <a:pt x="820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20" y="66"/>
                  </a:lnTo>
                  <a:lnTo>
                    <a:pt x="986" y="66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Freeform 1675"/>
            <p:cNvSpPr>
              <a:spLocks/>
            </p:cNvSpPr>
            <p:nvPr/>
          </p:nvSpPr>
          <p:spPr bwMode="auto">
            <a:xfrm>
              <a:off x="724779" y="728904"/>
              <a:ext cx="5563644" cy="329085"/>
            </a:xfrm>
            <a:custGeom>
              <a:avLst/>
              <a:gdLst>
                <a:gd name="T0" fmla="*/ 1026 w 1026"/>
                <a:gd name="T1" fmla="*/ 0 h 69"/>
                <a:gd name="T2" fmla="*/ 986 w 1026"/>
                <a:gd name="T3" fmla="*/ 69 h 69"/>
                <a:gd name="T4" fmla="*/ 818 w 1026"/>
                <a:gd name="T5" fmla="*/ 69 h 69"/>
                <a:gd name="T6" fmla="*/ 123 w 1026"/>
                <a:gd name="T7" fmla="*/ 69 h 69"/>
                <a:gd name="T8" fmla="*/ 0 w 1026"/>
                <a:gd name="T9" fmla="*/ 69 h 69"/>
                <a:gd name="T10" fmla="*/ 0 w 1026"/>
                <a:gd name="T11" fmla="*/ 69 h 69"/>
                <a:gd name="T12" fmla="*/ 0 w 1026"/>
                <a:gd name="T13" fmla="*/ 69 h 69"/>
                <a:gd name="T14" fmla="*/ 123 w 1026"/>
                <a:gd name="T15" fmla="*/ 69 h 69"/>
                <a:gd name="T16" fmla="*/ 820 w 1026"/>
                <a:gd name="T17" fmla="*/ 69 h 69"/>
                <a:gd name="T18" fmla="*/ 986 w 1026"/>
                <a:gd name="T19" fmla="*/ 69 h 69"/>
                <a:gd name="T20" fmla="*/ 1026 w 1026"/>
                <a:gd name="T21" fmla="*/ 3 h 69"/>
                <a:gd name="T22" fmla="*/ 1026 w 1026"/>
                <a:gd name="T23" fmla="*/ 3 h 69"/>
                <a:gd name="T24" fmla="*/ 1026 w 1026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6" y="69"/>
                  </a:lnTo>
                  <a:lnTo>
                    <a:pt x="818" y="69"/>
                  </a:lnTo>
                  <a:lnTo>
                    <a:pt x="123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20" y="69"/>
                  </a:lnTo>
                  <a:lnTo>
                    <a:pt x="986" y="69"/>
                  </a:lnTo>
                  <a:lnTo>
                    <a:pt x="1026" y="3"/>
                  </a:lnTo>
                  <a:lnTo>
                    <a:pt x="1026" y="3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4E4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" name="Freeform 1676"/>
            <p:cNvSpPr>
              <a:spLocks/>
            </p:cNvSpPr>
            <p:nvPr/>
          </p:nvSpPr>
          <p:spPr bwMode="auto">
            <a:xfrm>
              <a:off x="724779" y="728904"/>
              <a:ext cx="5563644" cy="329085"/>
            </a:xfrm>
            <a:custGeom>
              <a:avLst/>
              <a:gdLst>
                <a:gd name="T0" fmla="*/ 1026 w 1026"/>
                <a:gd name="T1" fmla="*/ 0 h 69"/>
                <a:gd name="T2" fmla="*/ 986 w 1026"/>
                <a:gd name="T3" fmla="*/ 69 h 69"/>
                <a:gd name="T4" fmla="*/ 818 w 1026"/>
                <a:gd name="T5" fmla="*/ 69 h 69"/>
                <a:gd name="T6" fmla="*/ 123 w 1026"/>
                <a:gd name="T7" fmla="*/ 69 h 69"/>
                <a:gd name="T8" fmla="*/ 0 w 1026"/>
                <a:gd name="T9" fmla="*/ 69 h 69"/>
                <a:gd name="T10" fmla="*/ 0 w 1026"/>
                <a:gd name="T11" fmla="*/ 69 h 69"/>
                <a:gd name="T12" fmla="*/ 0 w 1026"/>
                <a:gd name="T13" fmla="*/ 69 h 69"/>
                <a:gd name="T14" fmla="*/ 123 w 1026"/>
                <a:gd name="T15" fmla="*/ 69 h 69"/>
                <a:gd name="T16" fmla="*/ 820 w 1026"/>
                <a:gd name="T17" fmla="*/ 69 h 69"/>
                <a:gd name="T18" fmla="*/ 986 w 1026"/>
                <a:gd name="T19" fmla="*/ 69 h 69"/>
                <a:gd name="T20" fmla="*/ 1026 w 1026"/>
                <a:gd name="T21" fmla="*/ 3 h 69"/>
                <a:gd name="T22" fmla="*/ 1026 w 1026"/>
                <a:gd name="T23" fmla="*/ 3 h 69"/>
                <a:gd name="T24" fmla="*/ 1026 w 1026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6" y="69"/>
                  </a:lnTo>
                  <a:lnTo>
                    <a:pt x="818" y="69"/>
                  </a:lnTo>
                  <a:lnTo>
                    <a:pt x="123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20" y="69"/>
                  </a:lnTo>
                  <a:lnTo>
                    <a:pt x="986" y="69"/>
                  </a:lnTo>
                  <a:lnTo>
                    <a:pt x="1026" y="3"/>
                  </a:lnTo>
                  <a:lnTo>
                    <a:pt x="1026" y="3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" name="Freeform 1677"/>
            <p:cNvSpPr>
              <a:spLocks/>
            </p:cNvSpPr>
            <p:nvPr/>
          </p:nvSpPr>
          <p:spPr bwMode="auto">
            <a:xfrm>
              <a:off x="724779" y="728904"/>
              <a:ext cx="5563644" cy="329085"/>
            </a:xfrm>
            <a:custGeom>
              <a:avLst/>
              <a:gdLst>
                <a:gd name="T0" fmla="*/ 1026 w 1026"/>
                <a:gd name="T1" fmla="*/ 0 h 69"/>
                <a:gd name="T2" fmla="*/ 984 w 1026"/>
                <a:gd name="T3" fmla="*/ 66 h 69"/>
                <a:gd name="T4" fmla="*/ 818 w 1026"/>
                <a:gd name="T5" fmla="*/ 66 h 69"/>
                <a:gd name="T6" fmla="*/ 123 w 1026"/>
                <a:gd name="T7" fmla="*/ 66 h 69"/>
                <a:gd name="T8" fmla="*/ 0 w 1026"/>
                <a:gd name="T9" fmla="*/ 66 h 69"/>
                <a:gd name="T10" fmla="*/ 0 w 1026"/>
                <a:gd name="T11" fmla="*/ 69 h 69"/>
                <a:gd name="T12" fmla="*/ 0 w 1026"/>
                <a:gd name="T13" fmla="*/ 69 h 69"/>
                <a:gd name="T14" fmla="*/ 123 w 1026"/>
                <a:gd name="T15" fmla="*/ 69 h 69"/>
                <a:gd name="T16" fmla="*/ 818 w 1026"/>
                <a:gd name="T17" fmla="*/ 69 h 69"/>
                <a:gd name="T18" fmla="*/ 986 w 1026"/>
                <a:gd name="T19" fmla="*/ 69 h 69"/>
                <a:gd name="T20" fmla="*/ 1026 w 1026"/>
                <a:gd name="T21" fmla="*/ 0 h 69"/>
                <a:gd name="T22" fmla="*/ 1026 w 1026"/>
                <a:gd name="T23" fmla="*/ 0 h 69"/>
                <a:gd name="T24" fmla="*/ 1026 w 1026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4" y="66"/>
                  </a:lnTo>
                  <a:lnTo>
                    <a:pt x="818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18" y="69"/>
                  </a:lnTo>
                  <a:lnTo>
                    <a:pt x="986" y="69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2E2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" name="Freeform 1678"/>
            <p:cNvSpPr>
              <a:spLocks/>
            </p:cNvSpPr>
            <p:nvPr/>
          </p:nvSpPr>
          <p:spPr bwMode="auto">
            <a:xfrm>
              <a:off x="724779" y="728904"/>
              <a:ext cx="5563644" cy="329085"/>
            </a:xfrm>
            <a:custGeom>
              <a:avLst/>
              <a:gdLst>
                <a:gd name="T0" fmla="*/ 1026 w 1026"/>
                <a:gd name="T1" fmla="*/ 0 h 69"/>
                <a:gd name="T2" fmla="*/ 984 w 1026"/>
                <a:gd name="T3" fmla="*/ 66 h 69"/>
                <a:gd name="T4" fmla="*/ 818 w 1026"/>
                <a:gd name="T5" fmla="*/ 66 h 69"/>
                <a:gd name="T6" fmla="*/ 123 w 1026"/>
                <a:gd name="T7" fmla="*/ 66 h 69"/>
                <a:gd name="T8" fmla="*/ 0 w 1026"/>
                <a:gd name="T9" fmla="*/ 66 h 69"/>
                <a:gd name="T10" fmla="*/ 0 w 1026"/>
                <a:gd name="T11" fmla="*/ 69 h 69"/>
                <a:gd name="T12" fmla="*/ 0 w 1026"/>
                <a:gd name="T13" fmla="*/ 69 h 69"/>
                <a:gd name="T14" fmla="*/ 123 w 1026"/>
                <a:gd name="T15" fmla="*/ 69 h 69"/>
                <a:gd name="T16" fmla="*/ 818 w 1026"/>
                <a:gd name="T17" fmla="*/ 69 h 69"/>
                <a:gd name="T18" fmla="*/ 986 w 1026"/>
                <a:gd name="T19" fmla="*/ 69 h 69"/>
                <a:gd name="T20" fmla="*/ 1026 w 1026"/>
                <a:gd name="T21" fmla="*/ 0 h 69"/>
                <a:gd name="T22" fmla="*/ 1026 w 1026"/>
                <a:gd name="T23" fmla="*/ 0 h 69"/>
                <a:gd name="T24" fmla="*/ 1026 w 1026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4" y="66"/>
                  </a:lnTo>
                  <a:lnTo>
                    <a:pt x="818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18" y="69"/>
                  </a:lnTo>
                  <a:lnTo>
                    <a:pt x="986" y="69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" name="Freeform 1679"/>
            <p:cNvSpPr>
              <a:spLocks/>
            </p:cNvSpPr>
            <p:nvPr/>
          </p:nvSpPr>
          <p:spPr bwMode="auto">
            <a:xfrm>
              <a:off x="724779" y="728904"/>
              <a:ext cx="5563644" cy="314776"/>
            </a:xfrm>
            <a:custGeom>
              <a:avLst/>
              <a:gdLst>
                <a:gd name="T0" fmla="*/ 1026 w 1026"/>
                <a:gd name="T1" fmla="*/ 0 h 66"/>
                <a:gd name="T2" fmla="*/ 984 w 1026"/>
                <a:gd name="T3" fmla="*/ 66 h 66"/>
                <a:gd name="T4" fmla="*/ 818 w 1026"/>
                <a:gd name="T5" fmla="*/ 66 h 66"/>
                <a:gd name="T6" fmla="*/ 120 w 1026"/>
                <a:gd name="T7" fmla="*/ 66 h 66"/>
                <a:gd name="T8" fmla="*/ 0 w 1026"/>
                <a:gd name="T9" fmla="*/ 66 h 66"/>
                <a:gd name="T10" fmla="*/ 0 w 1026"/>
                <a:gd name="T11" fmla="*/ 66 h 66"/>
                <a:gd name="T12" fmla="*/ 0 w 1026"/>
                <a:gd name="T13" fmla="*/ 66 h 66"/>
                <a:gd name="T14" fmla="*/ 123 w 1026"/>
                <a:gd name="T15" fmla="*/ 66 h 66"/>
                <a:gd name="T16" fmla="*/ 818 w 1026"/>
                <a:gd name="T17" fmla="*/ 66 h 66"/>
                <a:gd name="T18" fmla="*/ 984 w 1026"/>
                <a:gd name="T19" fmla="*/ 66 h 66"/>
                <a:gd name="T20" fmla="*/ 1026 w 1026"/>
                <a:gd name="T21" fmla="*/ 0 h 66"/>
                <a:gd name="T22" fmla="*/ 1026 w 1026"/>
                <a:gd name="T23" fmla="*/ 0 h 66"/>
                <a:gd name="T24" fmla="*/ 1026 w 1026"/>
                <a:gd name="T25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4" y="66"/>
                  </a:lnTo>
                  <a:lnTo>
                    <a:pt x="818" y="66"/>
                  </a:lnTo>
                  <a:lnTo>
                    <a:pt x="12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18" y="66"/>
                  </a:lnTo>
                  <a:lnTo>
                    <a:pt x="984" y="66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0E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" name="Freeform 1680"/>
            <p:cNvSpPr>
              <a:spLocks/>
            </p:cNvSpPr>
            <p:nvPr/>
          </p:nvSpPr>
          <p:spPr bwMode="auto">
            <a:xfrm>
              <a:off x="724779" y="728904"/>
              <a:ext cx="5563644" cy="314776"/>
            </a:xfrm>
            <a:custGeom>
              <a:avLst/>
              <a:gdLst>
                <a:gd name="T0" fmla="*/ 1026 w 1026"/>
                <a:gd name="T1" fmla="*/ 0 h 66"/>
                <a:gd name="T2" fmla="*/ 984 w 1026"/>
                <a:gd name="T3" fmla="*/ 66 h 66"/>
                <a:gd name="T4" fmla="*/ 818 w 1026"/>
                <a:gd name="T5" fmla="*/ 66 h 66"/>
                <a:gd name="T6" fmla="*/ 120 w 1026"/>
                <a:gd name="T7" fmla="*/ 66 h 66"/>
                <a:gd name="T8" fmla="*/ 0 w 1026"/>
                <a:gd name="T9" fmla="*/ 66 h 66"/>
                <a:gd name="T10" fmla="*/ 0 w 1026"/>
                <a:gd name="T11" fmla="*/ 66 h 66"/>
                <a:gd name="T12" fmla="*/ 0 w 1026"/>
                <a:gd name="T13" fmla="*/ 66 h 66"/>
                <a:gd name="T14" fmla="*/ 123 w 1026"/>
                <a:gd name="T15" fmla="*/ 66 h 66"/>
                <a:gd name="T16" fmla="*/ 818 w 1026"/>
                <a:gd name="T17" fmla="*/ 66 h 66"/>
                <a:gd name="T18" fmla="*/ 984 w 1026"/>
                <a:gd name="T19" fmla="*/ 66 h 66"/>
                <a:gd name="T20" fmla="*/ 1026 w 1026"/>
                <a:gd name="T21" fmla="*/ 0 h 66"/>
                <a:gd name="T22" fmla="*/ 1026 w 1026"/>
                <a:gd name="T23" fmla="*/ 0 h 66"/>
                <a:gd name="T24" fmla="*/ 1026 w 1026"/>
                <a:gd name="T25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4" y="66"/>
                  </a:lnTo>
                  <a:lnTo>
                    <a:pt x="818" y="66"/>
                  </a:lnTo>
                  <a:lnTo>
                    <a:pt x="12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18" y="66"/>
                  </a:lnTo>
                  <a:lnTo>
                    <a:pt x="984" y="66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2" name="Freeform 1681"/>
            <p:cNvSpPr>
              <a:spLocks/>
            </p:cNvSpPr>
            <p:nvPr/>
          </p:nvSpPr>
          <p:spPr bwMode="auto">
            <a:xfrm>
              <a:off x="708509" y="719366"/>
              <a:ext cx="5579914" cy="324314"/>
            </a:xfrm>
            <a:custGeom>
              <a:avLst/>
              <a:gdLst>
                <a:gd name="T0" fmla="*/ 1027 w 1029"/>
                <a:gd name="T1" fmla="*/ 0 h 68"/>
                <a:gd name="T2" fmla="*/ 987 w 1029"/>
                <a:gd name="T3" fmla="*/ 66 h 68"/>
                <a:gd name="T4" fmla="*/ 821 w 1029"/>
                <a:gd name="T5" fmla="*/ 66 h 68"/>
                <a:gd name="T6" fmla="*/ 123 w 1029"/>
                <a:gd name="T7" fmla="*/ 66 h 68"/>
                <a:gd name="T8" fmla="*/ 123 w 1029"/>
                <a:gd name="T9" fmla="*/ 66 h 68"/>
                <a:gd name="T10" fmla="*/ 0 w 1029"/>
                <a:gd name="T11" fmla="*/ 66 h 68"/>
                <a:gd name="T12" fmla="*/ 0 w 1029"/>
                <a:gd name="T13" fmla="*/ 68 h 68"/>
                <a:gd name="T14" fmla="*/ 3 w 1029"/>
                <a:gd name="T15" fmla="*/ 68 h 68"/>
                <a:gd name="T16" fmla="*/ 123 w 1029"/>
                <a:gd name="T17" fmla="*/ 68 h 68"/>
                <a:gd name="T18" fmla="*/ 821 w 1029"/>
                <a:gd name="T19" fmla="*/ 68 h 68"/>
                <a:gd name="T20" fmla="*/ 987 w 1029"/>
                <a:gd name="T21" fmla="*/ 68 h 68"/>
                <a:gd name="T22" fmla="*/ 1029 w 1029"/>
                <a:gd name="T23" fmla="*/ 2 h 68"/>
                <a:gd name="T24" fmla="*/ 1029 w 1029"/>
                <a:gd name="T25" fmla="*/ 2 h 68"/>
                <a:gd name="T26" fmla="*/ 1027 w 1029"/>
                <a:gd name="T2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9" h="68">
                  <a:moveTo>
                    <a:pt x="1027" y="0"/>
                  </a:moveTo>
                  <a:lnTo>
                    <a:pt x="987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8"/>
                  </a:lnTo>
                  <a:lnTo>
                    <a:pt x="3" y="68"/>
                  </a:lnTo>
                  <a:lnTo>
                    <a:pt x="123" y="68"/>
                  </a:lnTo>
                  <a:lnTo>
                    <a:pt x="821" y="68"/>
                  </a:lnTo>
                  <a:lnTo>
                    <a:pt x="987" y="68"/>
                  </a:lnTo>
                  <a:lnTo>
                    <a:pt x="1029" y="2"/>
                  </a:lnTo>
                  <a:lnTo>
                    <a:pt x="1029" y="2"/>
                  </a:lnTo>
                  <a:lnTo>
                    <a:pt x="1027" y="0"/>
                  </a:lnTo>
                  <a:close/>
                </a:path>
              </a:pathLst>
            </a:custGeom>
            <a:solidFill>
              <a:srgbClr val="DFDF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" name="Freeform 1682"/>
            <p:cNvSpPr>
              <a:spLocks/>
            </p:cNvSpPr>
            <p:nvPr/>
          </p:nvSpPr>
          <p:spPr bwMode="auto">
            <a:xfrm>
              <a:off x="708509" y="719366"/>
              <a:ext cx="5579914" cy="324314"/>
            </a:xfrm>
            <a:custGeom>
              <a:avLst/>
              <a:gdLst>
                <a:gd name="T0" fmla="*/ 1027 w 1029"/>
                <a:gd name="T1" fmla="*/ 0 h 68"/>
                <a:gd name="T2" fmla="*/ 987 w 1029"/>
                <a:gd name="T3" fmla="*/ 66 h 68"/>
                <a:gd name="T4" fmla="*/ 821 w 1029"/>
                <a:gd name="T5" fmla="*/ 66 h 68"/>
                <a:gd name="T6" fmla="*/ 123 w 1029"/>
                <a:gd name="T7" fmla="*/ 66 h 68"/>
                <a:gd name="T8" fmla="*/ 123 w 1029"/>
                <a:gd name="T9" fmla="*/ 66 h 68"/>
                <a:gd name="T10" fmla="*/ 0 w 1029"/>
                <a:gd name="T11" fmla="*/ 66 h 68"/>
                <a:gd name="T12" fmla="*/ 0 w 1029"/>
                <a:gd name="T13" fmla="*/ 68 h 68"/>
                <a:gd name="T14" fmla="*/ 3 w 1029"/>
                <a:gd name="T15" fmla="*/ 68 h 68"/>
                <a:gd name="T16" fmla="*/ 123 w 1029"/>
                <a:gd name="T17" fmla="*/ 68 h 68"/>
                <a:gd name="T18" fmla="*/ 821 w 1029"/>
                <a:gd name="T19" fmla="*/ 68 h 68"/>
                <a:gd name="T20" fmla="*/ 987 w 1029"/>
                <a:gd name="T21" fmla="*/ 68 h 68"/>
                <a:gd name="T22" fmla="*/ 1029 w 1029"/>
                <a:gd name="T23" fmla="*/ 2 h 68"/>
                <a:gd name="T24" fmla="*/ 1029 w 1029"/>
                <a:gd name="T25" fmla="*/ 2 h 68"/>
                <a:gd name="T26" fmla="*/ 1027 w 1029"/>
                <a:gd name="T2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9" h="68">
                  <a:moveTo>
                    <a:pt x="1027" y="0"/>
                  </a:moveTo>
                  <a:lnTo>
                    <a:pt x="987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8"/>
                  </a:lnTo>
                  <a:lnTo>
                    <a:pt x="3" y="68"/>
                  </a:lnTo>
                  <a:lnTo>
                    <a:pt x="123" y="68"/>
                  </a:lnTo>
                  <a:lnTo>
                    <a:pt x="821" y="68"/>
                  </a:lnTo>
                  <a:lnTo>
                    <a:pt x="987" y="68"/>
                  </a:lnTo>
                  <a:lnTo>
                    <a:pt x="1029" y="2"/>
                  </a:lnTo>
                  <a:lnTo>
                    <a:pt x="1029" y="2"/>
                  </a:lnTo>
                  <a:lnTo>
                    <a:pt x="102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" name="Freeform 1683"/>
            <p:cNvSpPr>
              <a:spLocks/>
            </p:cNvSpPr>
            <p:nvPr/>
          </p:nvSpPr>
          <p:spPr bwMode="auto">
            <a:xfrm>
              <a:off x="708509" y="719366"/>
              <a:ext cx="5569069" cy="314776"/>
            </a:xfrm>
            <a:custGeom>
              <a:avLst/>
              <a:gdLst>
                <a:gd name="T0" fmla="*/ 1027 w 1027"/>
                <a:gd name="T1" fmla="*/ 0 h 66"/>
                <a:gd name="T2" fmla="*/ 987 w 1027"/>
                <a:gd name="T3" fmla="*/ 66 h 66"/>
                <a:gd name="T4" fmla="*/ 821 w 1027"/>
                <a:gd name="T5" fmla="*/ 66 h 66"/>
                <a:gd name="T6" fmla="*/ 123 w 1027"/>
                <a:gd name="T7" fmla="*/ 66 h 66"/>
                <a:gd name="T8" fmla="*/ 0 w 1027"/>
                <a:gd name="T9" fmla="*/ 66 h 66"/>
                <a:gd name="T10" fmla="*/ 0 w 1027"/>
                <a:gd name="T11" fmla="*/ 66 h 66"/>
                <a:gd name="T12" fmla="*/ 0 w 1027"/>
                <a:gd name="T13" fmla="*/ 66 h 66"/>
                <a:gd name="T14" fmla="*/ 123 w 1027"/>
                <a:gd name="T15" fmla="*/ 66 h 66"/>
                <a:gd name="T16" fmla="*/ 123 w 1027"/>
                <a:gd name="T17" fmla="*/ 66 h 66"/>
                <a:gd name="T18" fmla="*/ 821 w 1027"/>
                <a:gd name="T19" fmla="*/ 66 h 66"/>
                <a:gd name="T20" fmla="*/ 987 w 1027"/>
                <a:gd name="T21" fmla="*/ 66 h 66"/>
                <a:gd name="T22" fmla="*/ 1027 w 1027"/>
                <a:gd name="T23" fmla="*/ 0 h 66"/>
                <a:gd name="T24" fmla="*/ 1027 w 1027"/>
                <a:gd name="T25" fmla="*/ 0 h 66"/>
                <a:gd name="T26" fmla="*/ 1027 w 1027"/>
                <a:gd name="T27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7" h="66">
                  <a:moveTo>
                    <a:pt x="1027" y="0"/>
                  </a:moveTo>
                  <a:lnTo>
                    <a:pt x="987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123" y="66"/>
                  </a:lnTo>
                  <a:lnTo>
                    <a:pt x="821" y="66"/>
                  </a:lnTo>
                  <a:lnTo>
                    <a:pt x="987" y="66"/>
                  </a:lnTo>
                  <a:lnTo>
                    <a:pt x="1027" y="0"/>
                  </a:lnTo>
                  <a:lnTo>
                    <a:pt x="1027" y="0"/>
                  </a:lnTo>
                  <a:lnTo>
                    <a:pt x="1027" y="0"/>
                  </a:lnTo>
                  <a:close/>
                </a:path>
              </a:pathLst>
            </a:custGeom>
            <a:solidFill>
              <a:srgbClr val="DDDD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" name="Freeform 1684"/>
            <p:cNvSpPr>
              <a:spLocks/>
            </p:cNvSpPr>
            <p:nvPr/>
          </p:nvSpPr>
          <p:spPr bwMode="auto">
            <a:xfrm>
              <a:off x="708509" y="719366"/>
              <a:ext cx="5569069" cy="314776"/>
            </a:xfrm>
            <a:custGeom>
              <a:avLst/>
              <a:gdLst>
                <a:gd name="T0" fmla="*/ 1027 w 1027"/>
                <a:gd name="T1" fmla="*/ 0 h 66"/>
                <a:gd name="T2" fmla="*/ 987 w 1027"/>
                <a:gd name="T3" fmla="*/ 66 h 66"/>
                <a:gd name="T4" fmla="*/ 821 w 1027"/>
                <a:gd name="T5" fmla="*/ 66 h 66"/>
                <a:gd name="T6" fmla="*/ 123 w 1027"/>
                <a:gd name="T7" fmla="*/ 66 h 66"/>
                <a:gd name="T8" fmla="*/ 0 w 1027"/>
                <a:gd name="T9" fmla="*/ 66 h 66"/>
                <a:gd name="T10" fmla="*/ 0 w 1027"/>
                <a:gd name="T11" fmla="*/ 66 h 66"/>
                <a:gd name="T12" fmla="*/ 0 w 1027"/>
                <a:gd name="T13" fmla="*/ 66 h 66"/>
                <a:gd name="T14" fmla="*/ 123 w 1027"/>
                <a:gd name="T15" fmla="*/ 66 h 66"/>
                <a:gd name="T16" fmla="*/ 123 w 1027"/>
                <a:gd name="T17" fmla="*/ 66 h 66"/>
                <a:gd name="T18" fmla="*/ 821 w 1027"/>
                <a:gd name="T19" fmla="*/ 66 h 66"/>
                <a:gd name="T20" fmla="*/ 987 w 1027"/>
                <a:gd name="T21" fmla="*/ 66 h 66"/>
                <a:gd name="T22" fmla="*/ 1027 w 1027"/>
                <a:gd name="T23" fmla="*/ 0 h 66"/>
                <a:gd name="T24" fmla="*/ 1027 w 1027"/>
                <a:gd name="T25" fmla="*/ 0 h 66"/>
                <a:gd name="T26" fmla="*/ 1027 w 1027"/>
                <a:gd name="T27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7" h="66">
                  <a:moveTo>
                    <a:pt x="1027" y="0"/>
                  </a:moveTo>
                  <a:lnTo>
                    <a:pt x="987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123" y="66"/>
                  </a:lnTo>
                  <a:lnTo>
                    <a:pt x="821" y="66"/>
                  </a:lnTo>
                  <a:lnTo>
                    <a:pt x="987" y="66"/>
                  </a:lnTo>
                  <a:lnTo>
                    <a:pt x="1027" y="0"/>
                  </a:lnTo>
                  <a:lnTo>
                    <a:pt x="1027" y="0"/>
                  </a:lnTo>
                  <a:lnTo>
                    <a:pt x="102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" name="Freeform 1685"/>
            <p:cNvSpPr>
              <a:spLocks/>
            </p:cNvSpPr>
            <p:nvPr/>
          </p:nvSpPr>
          <p:spPr bwMode="auto">
            <a:xfrm>
              <a:off x="708509" y="705056"/>
              <a:ext cx="5569069" cy="329085"/>
            </a:xfrm>
            <a:custGeom>
              <a:avLst/>
              <a:gdLst>
                <a:gd name="T0" fmla="*/ 1027 w 1027"/>
                <a:gd name="T1" fmla="*/ 0 h 69"/>
                <a:gd name="T2" fmla="*/ 987 w 1027"/>
                <a:gd name="T3" fmla="*/ 69 h 69"/>
                <a:gd name="T4" fmla="*/ 819 w 1027"/>
                <a:gd name="T5" fmla="*/ 69 h 69"/>
                <a:gd name="T6" fmla="*/ 123 w 1027"/>
                <a:gd name="T7" fmla="*/ 69 h 69"/>
                <a:gd name="T8" fmla="*/ 0 w 1027"/>
                <a:gd name="T9" fmla="*/ 69 h 69"/>
                <a:gd name="T10" fmla="*/ 0 w 1027"/>
                <a:gd name="T11" fmla="*/ 69 h 69"/>
                <a:gd name="T12" fmla="*/ 0 w 1027"/>
                <a:gd name="T13" fmla="*/ 69 h 69"/>
                <a:gd name="T14" fmla="*/ 123 w 1027"/>
                <a:gd name="T15" fmla="*/ 69 h 69"/>
                <a:gd name="T16" fmla="*/ 821 w 1027"/>
                <a:gd name="T17" fmla="*/ 69 h 69"/>
                <a:gd name="T18" fmla="*/ 987 w 1027"/>
                <a:gd name="T19" fmla="*/ 69 h 69"/>
                <a:gd name="T20" fmla="*/ 1027 w 1027"/>
                <a:gd name="T21" fmla="*/ 3 h 69"/>
                <a:gd name="T22" fmla="*/ 1027 w 1027"/>
                <a:gd name="T23" fmla="*/ 3 h 69"/>
                <a:gd name="T24" fmla="*/ 1027 w 1027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7" h="69">
                  <a:moveTo>
                    <a:pt x="1027" y="0"/>
                  </a:moveTo>
                  <a:lnTo>
                    <a:pt x="987" y="69"/>
                  </a:lnTo>
                  <a:lnTo>
                    <a:pt x="819" y="69"/>
                  </a:lnTo>
                  <a:lnTo>
                    <a:pt x="123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21" y="69"/>
                  </a:lnTo>
                  <a:lnTo>
                    <a:pt x="987" y="69"/>
                  </a:lnTo>
                  <a:lnTo>
                    <a:pt x="1027" y="3"/>
                  </a:lnTo>
                  <a:lnTo>
                    <a:pt x="1027" y="3"/>
                  </a:lnTo>
                  <a:lnTo>
                    <a:pt x="1027" y="0"/>
                  </a:lnTo>
                  <a:close/>
                </a:path>
              </a:pathLst>
            </a:custGeom>
            <a:solidFill>
              <a:srgbClr val="DBDB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" name="Freeform 1686"/>
            <p:cNvSpPr>
              <a:spLocks/>
            </p:cNvSpPr>
            <p:nvPr/>
          </p:nvSpPr>
          <p:spPr bwMode="auto">
            <a:xfrm>
              <a:off x="708509" y="705056"/>
              <a:ext cx="5569069" cy="329085"/>
            </a:xfrm>
            <a:custGeom>
              <a:avLst/>
              <a:gdLst>
                <a:gd name="T0" fmla="*/ 1027 w 1027"/>
                <a:gd name="T1" fmla="*/ 0 h 69"/>
                <a:gd name="T2" fmla="*/ 987 w 1027"/>
                <a:gd name="T3" fmla="*/ 69 h 69"/>
                <a:gd name="T4" fmla="*/ 819 w 1027"/>
                <a:gd name="T5" fmla="*/ 69 h 69"/>
                <a:gd name="T6" fmla="*/ 123 w 1027"/>
                <a:gd name="T7" fmla="*/ 69 h 69"/>
                <a:gd name="T8" fmla="*/ 0 w 1027"/>
                <a:gd name="T9" fmla="*/ 69 h 69"/>
                <a:gd name="T10" fmla="*/ 0 w 1027"/>
                <a:gd name="T11" fmla="*/ 69 h 69"/>
                <a:gd name="T12" fmla="*/ 0 w 1027"/>
                <a:gd name="T13" fmla="*/ 69 h 69"/>
                <a:gd name="T14" fmla="*/ 123 w 1027"/>
                <a:gd name="T15" fmla="*/ 69 h 69"/>
                <a:gd name="T16" fmla="*/ 821 w 1027"/>
                <a:gd name="T17" fmla="*/ 69 h 69"/>
                <a:gd name="T18" fmla="*/ 987 w 1027"/>
                <a:gd name="T19" fmla="*/ 69 h 69"/>
                <a:gd name="T20" fmla="*/ 1027 w 1027"/>
                <a:gd name="T21" fmla="*/ 3 h 69"/>
                <a:gd name="T22" fmla="*/ 1027 w 1027"/>
                <a:gd name="T23" fmla="*/ 3 h 69"/>
                <a:gd name="T24" fmla="*/ 1027 w 1027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7" h="69">
                  <a:moveTo>
                    <a:pt x="1027" y="0"/>
                  </a:moveTo>
                  <a:lnTo>
                    <a:pt x="987" y="69"/>
                  </a:lnTo>
                  <a:lnTo>
                    <a:pt x="819" y="69"/>
                  </a:lnTo>
                  <a:lnTo>
                    <a:pt x="123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21" y="69"/>
                  </a:lnTo>
                  <a:lnTo>
                    <a:pt x="987" y="69"/>
                  </a:lnTo>
                  <a:lnTo>
                    <a:pt x="1027" y="3"/>
                  </a:lnTo>
                  <a:lnTo>
                    <a:pt x="1027" y="3"/>
                  </a:lnTo>
                  <a:lnTo>
                    <a:pt x="102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" name="Freeform 1687"/>
            <p:cNvSpPr>
              <a:spLocks/>
            </p:cNvSpPr>
            <p:nvPr/>
          </p:nvSpPr>
          <p:spPr bwMode="auto">
            <a:xfrm>
              <a:off x="708509" y="705056"/>
              <a:ext cx="5569069" cy="329085"/>
            </a:xfrm>
            <a:custGeom>
              <a:avLst/>
              <a:gdLst>
                <a:gd name="T0" fmla="*/ 1027 w 1027"/>
                <a:gd name="T1" fmla="*/ 0 h 69"/>
                <a:gd name="T2" fmla="*/ 984 w 1027"/>
                <a:gd name="T3" fmla="*/ 67 h 69"/>
                <a:gd name="T4" fmla="*/ 819 w 1027"/>
                <a:gd name="T5" fmla="*/ 67 h 69"/>
                <a:gd name="T6" fmla="*/ 123 w 1027"/>
                <a:gd name="T7" fmla="*/ 67 h 69"/>
                <a:gd name="T8" fmla="*/ 0 w 1027"/>
                <a:gd name="T9" fmla="*/ 67 h 69"/>
                <a:gd name="T10" fmla="*/ 0 w 1027"/>
                <a:gd name="T11" fmla="*/ 69 h 69"/>
                <a:gd name="T12" fmla="*/ 0 w 1027"/>
                <a:gd name="T13" fmla="*/ 69 h 69"/>
                <a:gd name="T14" fmla="*/ 123 w 1027"/>
                <a:gd name="T15" fmla="*/ 69 h 69"/>
                <a:gd name="T16" fmla="*/ 819 w 1027"/>
                <a:gd name="T17" fmla="*/ 69 h 69"/>
                <a:gd name="T18" fmla="*/ 987 w 1027"/>
                <a:gd name="T19" fmla="*/ 69 h 69"/>
                <a:gd name="T20" fmla="*/ 1027 w 1027"/>
                <a:gd name="T21" fmla="*/ 0 h 69"/>
                <a:gd name="T22" fmla="*/ 1027 w 1027"/>
                <a:gd name="T23" fmla="*/ 0 h 69"/>
                <a:gd name="T24" fmla="*/ 1027 w 1027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7" h="69">
                  <a:moveTo>
                    <a:pt x="1027" y="0"/>
                  </a:moveTo>
                  <a:lnTo>
                    <a:pt x="984" y="67"/>
                  </a:lnTo>
                  <a:lnTo>
                    <a:pt x="819" y="67"/>
                  </a:lnTo>
                  <a:lnTo>
                    <a:pt x="123" y="67"/>
                  </a:lnTo>
                  <a:lnTo>
                    <a:pt x="0" y="67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19" y="69"/>
                  </a:lnTo>
                  <a:lnTo>
                    <a:pt x="987" y="69"/>
                  </a:lnTo>
                  <a:lnTo>
                    <a:pt x="1027" y="0"/>
                  </a:lnTo>
                  <a:lnTo>
                    <a:pt x="1027" y="0"/>
                  </a:lnTo>
                  <a:lnTo>
                    <a:pt x="1027" y="0"/>
                  </a:lnTo>
                  <a:close/>
                </a:path>
              </a:pathLst>
            </a:custGeom>
            <a:solidFill>
              <a:srgbClr val="DAD9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" name="Freeform 1688"/>
            <p:cNvSpPr>
              <a:spLocks/>
            </p:cNvSpPr>
            <p:nvPr/>
          </p:nvSpPr>
          <p:spPr bwMode="auto">
            <a:xfrm>
              <a:off x="708509" y="705056"/>
              <a:ext cx="5569069" cy="329085"/>
            </a:xfrm>
            <a:custGeom>
              <a:avLst/>
              <a:gdLst>
                <a:gd name="T0" fmla="*/ 1027 w 1027"/>
                <a:gd name="T1" fmla="*/ 0 h 69"/>
                <a:gd name="T2" fmla="*/ 984 w 1027"/>
                <a:gd name="T3" fmla="*/ 67 h 69"/>
                <a:gd name="T4" fmla="*/ 819 w 1027"/>
                <a:gd name="T5" fmla="*/ 67 h 69"/>
                <a:gd name="T6" fmla="*/ 123 w 1027"/>
                <a:gd name="T7" fmla="*/ 67 h 69"/>
                <a:gd name="T8" fmla="*/ 0 w 1027"/>
                <a:gd name="T9" fmla="*/ 67 h 69"/>
                <a:gd name="T10" fmla="*/ 0 w 1027"/>
                <a:gd name="T11" fmla="*/ 69 h 69"/>
                <a:gd name="T12" fmla="*/ 0 w 1027"/>
                <a:gd name="T13" fmla="*/ 69 h 69"/>
                <a:gd name="T14" fmla="*/ 123 w 1027"/>
                <a:gd name="T15" fmla="*/ 69 h 69"/>
                <a:gd name="T16" fmla="*/ 819 w 1027"/>
                <a:gd name="T17" fmla="*/ 69 h 69"/>
                <a:gd name="T18" fmla="*/ 987 w 1027"/>
                <a:gd name="T19" fmla="*/ 69 h 69"/>
                <a:gd name="T20" fmla="*/ 1027 w 1027"/>
                <a:gd name="T21" fmla="*/ 0 h 69"/>
                <a:gd name="T22" fmla="*/ 1027 w 1027"/>
                <a:gd name="T23" fmla="*/ 0 h 69"/>
                <a:gd name="T24" fmla="*/ 1027 w 1027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7" h="69">
                  <a:moveTo>
                    <a:pt x="1027" y="0"/>
                  </a:moveTo>
                  <a:lnTo>
                    <a:pt x="984" y="67"/>
                  </a:lnTo>
                  <a:lnTo>
                    <a:pt x="819" y="67"/>
                  </a:lnTo>
                  <a:lnTo>
                    <a:pt x="123" y="67"/>
                  </a:lnTo>
                  <a:lnTo>
                    <a:pt x="0" y="67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19" y="69"/>
                  </a:lnTo>
                  <a:lnTo>
                    <a:pt x="987" y="69"/>
                  </a:lnTo>
                  <a:lnTo>
                    <a:pt x="1027" y="0"/>
                  </a:lnTo>
                  <a:lnTo>
                    <a:pt x="1027" y="0"/>
                  </a:lnTo>
                  <a:lnTo>
                    <a:pt x="102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" name="Freeform 1689"/>
            <p:cNvSpPr>
              <a:spLocks/>
            </p:cNvSpPr>
            <p:nvPr/>
          </p:nvSpPr>
          <p:spPr bwMode="auto">
            <a:xfrm>
              <a:off x="708509" y="705056"/>
              <a:ext cx="5569069" cy="319547"/>
            </a:xfrm>
            <a:custGeom>
              <a:avLst/>
              <a:gdLst>
                <a:gd name="T0" fmla="*/ 1027 w 1027"/>
                <a:gd name="T1" fmla="*/ 0 h 67"/>
                <a:gd name="T2" fmla="*/ 984 w 1027"/>
                <a:gd name="T3" fmla="*/ 67 h 67"/>
                <a:gd name="T4" fmla="*/ 819 w 1027"/>
                <a:gd name="T5" fmla="*/ 67 h 67"/>
                <a:gd name="T6" fmla="*/ 121 w 1027"/>
                <a:gd name="T7" fmla="*/ 67 h 67"/>
                <a:gd name="T8" fmla="*/ 121 w 1027"/>
                <a:gd name="T9" fmla="*/ 67 h 67"/>
                <a:gd name="T10" fmla="*/ 0 w 1027"/>
                <a:gd name="T11" fmla="*/ 67 h 67"/>
                <a:gd name="T12" fmla="*/ 0 w 1027"/>
                <a:gd name="T13" fmla="*/ 67 h 67"/>
                <a:gd name="T14" fmla="*/ 0 w 1027"/>
                <a:gd name="T15" fmla="*/ 67 h 67"/>
                <a:gd name="T16" fmla="*/ 123 w 1027"/>
                <a:gd name="T17" fmla="*/ 67 h 67"/>
                <a:gd name="T18" fmla="*/ 819 w 1027"/>
                <a:gd name="T19" fmla="*/ 67 h 67"/>
                <a:gd name="T20" fmla="*/ 984 w 1027"/>
                <a:gd name="T21" fmla="*/ 67 h 67"/>
                <a:gd name="T22" fmla="*/ 1027 w 1027"/>
                <a:gd name="T23" fmla="*/ 0 h 67"/>
                <a:gd name="T24" fmla="*/ 1027 w 1027"/>
                <a:gd name="T25" fmla="*/ 0 h 67"/>
                <a:gd name="T26" fmla="*/ 1027 w 1027"/>
                <a:gd name="T27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7" h="67">
                  <a:moveTo>
                    <a:pt x="1027" y="0"/>
                  </a:moveTo>
                  <a:lnTo>
                    <a:pt x="984" y="67"/>
                  </a:lnTo>
                  <a:lnTo>
                    <a:pt x="819" y="67"/>
                  </a:lnTo>
                  <a:lnTo>
                    <a:pt x="121" y="67"/>
                  </a:lnTo>
                  <a:lnTo>
                    <a:pt x="121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123" y="67"/>
                  </a:lnTo>
                  <a:lnTo>
                    <a:pt x="819" y="67"/>
                  </a:lnTo>
                  <a:lnTo>
                    <a:pt x="984" y="67"/>
                  </a:lnTo>
                  <a:lnTo>
                    <a:pt x="1027" y="0"/>
                  </a:lnTo>
                  <a:lnTo>
                    <a:pt x="1027" y="0"/>
                  </a:lnTo>
                  <a:lnTo>
                    <a:pt x="1027" y="0"/>
                  </a:lnTo>
                  <a:close/>
                </a:path>
              </a:pathLst>
            </a:custGeom>
            <a:solidFill>
              <a:srgbClr val="D8D8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" name="Freeform 1690"/>
            <p:cNvSpPr>
              <a:spLocks/>
            </p:cNvSpPr>
            <p:nvPr/>
          </p:nvSpPr>
          <p:spPr bwMode="auto">
            <a:xfrm>
              <a:off x="708509" y="705056"/>
              <a:ext cx="5569069" cy="319547"/>
            </a:xfrm>
            <a:custGeom>
              <a:avLst/>
              <a:gdLst>
                <a:gd name="T0" fmla="*/ 1027 w 1027"/>
                <a:gd name="T1" fmla="*/ 0 h 67"/>
                <a:gd name="T2" fmla="*/ 984 w 1027"/>
                <a:gd name="T3" fmla="*/ 67 h 67"/>
                <a:gd name="T4" fmla="*/ 819 w 1027"/>
                <a:gd name="T5" fmla="*/ 67 h 67"/>
                <a:gd name="T6" fmla="*/ 121 w 1027"/>
                <a:gd name="T7" fmla="*/ 67 h 67"/>
                <a:gd name="T8" fmla="*/ 121 w 1027"/>
                <a:gd name="T9" fmla="*/ 67 h 67"/>
                <a:gd name="T10" fmla="*/ 0 w 1027"/>
                <a:gd name="T11" fmla="*/ 67 h 67"/>
                <a:gd name="T12" fmla="*/ 0 w 1027"/>
                <a:gd name="T13" fmla="*/ 67 h 67"/>
                <a:gd name="T14" fmla="*/ 0 w 1027"/>
                <a:gd name="T15" fmla="*/ 67 h 67"/>
                <a:gd name="T16" fmla="*/ 123 w 1027"/>
                <a:gd name="T17" fmla="*/ 67 h 67"/>
                <a:gd name="T18" fmla="*/ 819 w 1027"/>
                <a:gd name="T19" fmla="*/ 67 h 67"/>
                <a:gd name="T20" fmla="*/ 984 w 1027"/>
                <a:gd name="T21" fmla="*/ 67 h 67"/>
                <a:gd name="T22" fmla="*/ 1027 w 1027"/>
                <a:gd name="T23" fmla="*/ 0 h 67"/>
                <a:gd name="T24" fmla="*/ 1027 w 1027"/>
                <a:gd name="T25" fmla="*/ 0 h 67"/>
                <a:gd name="T26" fmla="*/ 1027 w 1027"/>
                <a:gd name="T27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7" h="67">
                  <a:moveTo>
                    <a:pt x="1027" y="0"/>
                  </a:moveTo>
                  <a:lnTo>
                    <a:pt x="984" y="67"/>
                  </a:lnTo>
                  <a:lnTo>
                    <a:pt x="819" y="67"/>
                  </a:lnTo>
                  <a:lnTo>
                    <a:pt x="121" y="67"/>
                  </a:lnTo>
                  <a:lnTo>
                    <a:pt x="121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123" y="67"/>
                  </a:lnTo>
                  <a:lnTo>
                    <a:pt x="819" y="67"/>
                  </a:lnTo>
                  <a:lnTo>
                    <a:pt x="984" y="67"/>
                  </a:lnTo>
                  <a:lnTo>
                    <a:pt x="1027" y="0"/>
                  </a:lnTo>
                  <a:lnTo>
                    <a:pt x="1027" y="0"/>
                  </a:lnTo>
                  <a:lnTo>
                    <a:pt x="102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" name="Freeform 1691"/>
            <p:cNvSpPr>
              <a:spLocks/>
            </p:cNvSpPr>
            <p:nvPr/>
          </p:nvSpPr>
          <p:spPr bwMode="auto">
            <a:xfrm>
              <a:off x="708509" y="695517"/>
              <a:ext cx="5569069" cy="329085"/>
            </a:xfrm>
            <a:custGeom>
              <a:avLst/>
              <a:gdLst>
                <a:gd name="T0" fmla="*/ 1027 w 1027"/>
                <a:gd name="T1" fmla="*/ 0 h 69"/>
                <a:gd name="T2" fmla="*/ 984 w 1027"/>
                <a:gd name="T3" fmla="*/ 69 h 69"/>
                <a:gd name="T4" fmla="*/ 819 w 1027"/>
                <a:gd name="T5" fmla="*/ 69 h 69"/>
                <a:gd name="T6" fmla="*/ 121 w 1027"/>
                <a:gd name="T7" fmla="*/ 69 h 69"/>
                <a:gd name="T8" fmla="*/ 0 w 1027"/>
                <a:gd name="T9" fmla="*/ 69 h 69"/>
                <a:gd name="T10" fmla="*/ 0 w 1027"/>
                <a:gd name="T11" fmla="*/ 69 h 69"/>
                <a:gd name="T12" fmla="*/ 0 w 1027"/>
                <a:gd name="T13" fmla="*/ 69 h 69"/>
                <a:gd name="T14" fmla="*/ 121 w 1027"/>
                <a:gd name="T15" fmla="*/ 69 h 69"/>
                <a:gd name="T16" fmla="*/ 121 w 1027"/>
                <a:gd name="T17" fmla="*/ 69 h 69"/>
                <a:gd name="T18" fmla="*/ 819 w 1027"/>
                <a:gd name="T19" fmla="*/ 69 h 69"/>
                <a:gd name="T20" fmla="*/ 984 w 1027"/>
                <a:gd name="T21" fmla="*/ 69 h 69"/>
                <a:gd name="T22" fmla="*/ 1027 w 1027"/>
                <a:gd name="T23" fmla="*/ 2 h 69"/>
                <a:gd name="T24" fmla="*/ 1027 w 1027"/>
                <a:gd name="T25" fmla="*/ 2 h 69"/>
                <a:gd name="T26" fmla="*/ 1027 w 1027"/>
                <a:gd name="T27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7" h="69">
                  <a:moveTo>
                    <a:pt x="1027" y="0"/>
                  </a:moveTo>
                  <a:lnTo>
                    <a:pt x="984" y="69"/>
                  </a:lnTo>
                  <a:lnTo>
                    <a:pt x="819" y="69"/>
                  </a:lnTo>
                  <a:lnTo>
                    <a:pt x="121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1" y="69"/>
                  </a:lnTo>
                  <a:lnTo>
                    <a:pt x="121" y="69"/>
                  </a:lnTo>
                  <a:lnTo>
                    <a:pt x="819" y="69"/>
                  </a:lnTo>
                  <a:lnTo>
                    <a:pt x="984" y="69"/>
                  </a:lnTo>
                  <a:lnTo>
                    <a:pt x="1027" y="2"/>
                  </a:lnTo>
                  <a:lnTo>
                    <a:pt x="1027" y="2"/>
                  </a:lnTo>
                  <a:lnTo>
                    <a:pt x="1027" y="0"/>
                  </a:lnTo>
                  <a:close/>
                </a:path>
              </a:pathLst>
            </a:custGeom>
            <a:solidFill>
              <a:srgbClr val="D6D6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" name="Freeform 1692"/>
            <p:cNvSpPr>
              <a:spLocks/>
            </p:cNvSpPr>
            <p:nvPr/>
          </p:nvSpPr>
          <p:spPr bwMode="auto">
            <a:xfrm>
              <a:off x="708509" y="695517"/>
              <a:ext cx="5569069" cy="329085"/>
            </a:xfrm>
            <a:custGeom>
              <a:avLst/>
              <a:gdLst>
                <a:gd name="T0" fmla="*/ 1027 w 1027"/>
                <a:gd name="T1" fmla="*/ 0 h 69"/>
                <a:gd name="T2" fmla="*/ 984 w 1027"/>
                <a:gd name="T3" fmla="*/ 69 h 69"/>
                <a:gd name="T4" fmla="*/ 819 w 1027"/>
                <a:gd name="T5" fmla="*/ 69 h 69"/>
                <a:gd name="T6" fmla="*/ 121 w 1027"/>
                <a:gd name="T7" fmla="*/ 69 h 69"/>
                <a:gd name="T8" fmla="*/ 0 w 1027"/>
                <a:gd name="T9" fmla="*/ 69 h 69"/>
                <a:gd name="T10" fmla="*/ 0 w 1027"/>
                <a:gd name="T11" fmla="*/ 69 h 69"/>
                <a:gd name="T12" fmla="*/ 0 w 1027"/>
                <a:gd name="T13" fmla="*/ 69 h 69"/>
                <a:gd name="T14" fmla="*/ 121 w 1027"/>
                <a:gd name="T15" fmla="*/ 69 h 69"/>
                <a:gd name="T16" fmla="*/ 121 w 1027"/>
                <a:gd name="T17" fmla="*/ 69 h 69"/>
                <a:gd name="T18" fmla="*/ 819 w 1027"/>
                <a:gd name="T19" fmla="*/ 69 h 69"/>
                <a:gd name="T20" fmla="*/ 984 w 1027"/>
                <a:gd name="T21" fmla="*/ 69 h 69"/>
                <a:gd name="T22" fmla="*/ 1027 w 1027"/>
                <a:gd name="T23" fmla="*/ 2 h 69"/>
                <a:gd name="T24" fmla="*/ 1027 w 1027"/>
                <a:gd name="T25" fmla="*/ 2 h 69"/>
                <a:gd name="T26" fmla="*/ 1027 w 1027"/>
                <a:gd name="T27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7" h="69">
                  <a:moveTo>
                    <a:pt x="1027" y="0"/>
                  </a:moveTo>
                  <a:lnTo>
                    <a:pt x="984" y="69"/>
                  </a:lnTo>
                  <a:lnTo>
                    <a:pt x="819" y="69"/>
                  </a:lnTo>
                  <a:lnTo>
                    <a:pt x="121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1" y="69"/>
                  </a:lnTo>
                  <a:lnTo>
                    <a:pt x="121" y="69"/>
                  </a:lnTo>
                  <a:lnTo>
                    <a:pt x="819" y="69"/>
                  </a:lnTo>
                  <a:lnTo>
                    <a:pt x="984" y="69"/>
                  </a:lnTo>
                  <a:lnTo>
                    <a:pt x="1027" y="2"/>
                  </a:lnTo>
                  <a:lnTo>
                    <a:pt x="1027" y="2"/>
                  </a:lnTo>
                  <a:lnTo>
                    <a:pt x="102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" name="Freeform 1693"/>
            <p:cNvSpPr>
              <a:spLocks/>
            </p:cNvSpPr>
            <p:nvPr/>
          </p:nvSpPr>
          <p:spPr bwMode="auto">
            <a:xfrm>
              <a:off x="697663" y="695517"/>
              <a:ext cx="5579914" cy="329085"/>
            </a:xfrm>
            <a:custGeom>
              <a:avLst/>
              <a:gdLst>
                <a:gd name="T0" fmla="*/ 1026 w 1029"/>
                <a:gd name="T1" fmla="*/ 0 h 69"/>
                <a:gd name="T2" fmla="*/ 986 w 1029"/>
                <a:gd name="T3" fmla="*/ 66 h 69"/>
                <a:gd name="T4" fmla="*/ 821 w 1029"/>
                <a:gd name="T5" fmla="*/ 66 h 69"/>
                <a:gd name="T6" fmla="*/ 123 w 1029"/>
                <a:gd name="T7" fmla="*/ 66 h 69"/>
                <a:gd name="T8" fmla="*/ 0 w 1029"/>
                <a:gd name="T9" fmla="*/ 66 h 69"/>
                <a:gd name="T10" fmla="*/ 0 w 1029"/>
                <a:gd name="T11" fmla="*/ 69 h 69"/>
                <a:gd name="T12" fmla="*/ 2 w 1029"/>
                <a:gd name="T13" fmla="*/ 69 h 69"/>
                <a:gd name="T14" fmla="*/ 123 w 1029"/>
                <a:gd name="T15" fmla="*/ 69 h 69"/>
                <a:gd name="T16" fmla="*/ 821 w 1029"/>
                <a:gd name="T17" fmla="*/ 69 h 69"/>
                <a:gd name="T18" fmla="*/ 986 w 1029"/>
                <a:gd name="T19" fmla="*/ 69 h 69"/>
                <a:gd name="T20" fmla="*/ 1029 w 1029"/>
                <a:gd name="T21" fmla="*/ 0 h 69"/>
                <a:gd name="T22" fmla="*/ 1029 w 1029"/>
                <a:gd name="T23" fmla="*/ 0 h 69"/>
                <a:gd name="T24" fmla="*/ 1026 w 1029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9" h="69">
                  <a:moveTo>
                    <a:pt x="1026" y="0"/>
                  </a:moveTo>
                  <a:lnTo>
                    <a:pt x="986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9"/>
                  </a:lnTo>
                  <a:lnTo>
                    <a:pt x="2" y="69"/>
                  </a:lnTo>
                  <a:lnTo>
                    <a:pt x="123" y="69"/>
                  </a:lnTo>
                  <a:lnTo>
                    <a:pt x="821" y="69"/>
                  </a:lnTo>
                  <a:lnTo>
                    <a:pt x="986" y="69"/>
                  </a:lnTo>
                  <a:lnTo>
                    <a:pt x="1029" y="0"/>
                  </a:lnTo>
                  <a:lnTo>
                    <a:pt x="1029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D4D4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" name="Freeform 1694"/>
            <p:cNvSpPr>
              <a:spLocks/>
            </p:cNvSpPr>
            <p:nvPr/>
          </p:nvSpPr>
          <p:spPr bwMode="auto">
            <a:xfrm>
              <a:off x="697663" y="695517"/>
              <a:ext cx="5579914" cy="329085"/>
            </a:xfrm>
            <a:custGeom>
              <a:avLst/>
              <a:gdLst>
                <a:gd name="T0" fmla="*/ 1026 w 1029"/>
                <a:gd name="T1" fmla="*/ 0 h 69"/>
                <a:gd name="T2" fmla="*/ 986 w 1029"/>
                <a:gd name="T3" fmla="*/ 66 h 69"/>
                <a:gd name="T4" fmla="*/ 821 w 1029"/>
                <a:gd name="T5" fmla="*/ 66 h 69"/>
                <a:gd name="T6" fmla="*/ 123 w 1029"/>
                <a:gd name="T7" fmla="*/ 66 h 69"/>
                <a:gd name="T8" fmla="*/ 0 w 1029"/>
                <a:gd name="T9" fmla="*/ 66 h 69"/>
                <a:gd name="T10" fmla="*/ 0 w 1029"/>
                <a:gd name="T11" fmla="*/ 69 h 69"/>
                <a:gd name="T12" fmla="*/ 2 w 1029"/>
                <a:gd name="T13" fmla="*/ 69 h 69"/>
                <a:gd name="T14" fmla="*/ 123 w 1029"/>
                <a:gd name="T15" fmla="*/ 69 h 69"/>
                <a:gd name="T16" fmla="*/ 821 w 1029"/>
                <a:gd name="T17" fmla="*/ 69 h 69"/>
                <a:gd name="T18" fmla="*/ 986 w 1029"/>
                <a:gd name="T19" fmla="*/ 69 h 69"/>
                <a:gd name="T20" fmla="*/ 1029 w 1029"/>
                <a:gd name="T21" fmla="*/ 0 h 69"/>
                <a:gd name="T22" fmla="*/ 1029 w 1029"/>
                <a:gd name="T23" fmla="*/ 0 h 69"/>
                <a:gd name="T24" fmla="*/ 1026 w 1029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9" h="69">
                  <a:moveTo>
                    <a:pt x="1026" y="0"/>
                  </a:moveTo>
                  <a:lnTo>
                    <a:pt x="986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9"/>
                  </a:lnTo>
                  <a:lnTo>
                    <a:pt x="2" y="69"/>
                  </a:lnTo>
                  <a:lnTo>
                    <a:pt x="123" y="69"/>
                  </a:lnTo>
                  <a:lnTo>
                    <a:pt x="821" y="69"/>
                  </a:lnTo>
                  <a:lnTo>
                    <a:pt x="986" y="69"/>
                  </a:lnTo>
                  <a:lnTo>
                    <a:pt x="1029" y="0"/>
                  </a:lnTo>
                  <a:lnTo>
                    <a:pt x="1029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" name="Freeform 1695"/>
            <p:cNvSpPr>
              <a:spLocks/>
            </p:cNvSpPr>
            <p:nvPr/>
          </p:nvSpPr>
          <p:spPr bwMode="auto">
            <a:xfrm>
              <a:off x="697663" y="695517"/>
              <a:ext cx="5563644" cy="314776"/>
            </a:xfrm>
            <a:custGeom>
              <a:avLst/>
              <a:gdLst>
                <a:gd name="T0" fmla="*/ 1026 w 1026"/>
                <a:gd name="T1" fmla="*/ 0 h 66"/>
                <a:gd name="T2" fmla="*/ 986 w 1026"/>
                <a:gd name="T3" fmla="*/ 66 h 66"/>
                <a:gd name="T4" fmla="*/ 821 w 1026"/>
                <a:gd name="T5" fmla="*/ 66 h 66"/>
                <a:gd name="T6" fmla="*/ 821 w 1026"/>
                <a:gd name="T7" fmla="*/ 66 h 66"/>
                <a:gd name="T8" fmla="*/ 123 w 1026"/>
                <a:gd name="T9" fmla="*/ 66 h 66"/>
                <a:gd name="T10" fmla="*/ 123 w 1026"/>
                <a:gd name="T11" fmla="*/ 66 h 66"/>
                <a:gd name="T12" fmla="*/ 0 w 1026"/>
                <a:gd name="T13" fmla="*/ 66 h 66"/>
                <a:gd name="T14" fmla="*/ 0 w 1026"/>
                <a:gd name="T15" fmla="*/ 66 h 66"/>
                <a:gd name="T16" fmla="*/ 0 w 1026"/>
                <a:gd name="T17" fmla="*/ 66 h 66"/>
                <a:gd name="T18" fmla="*/ 123 w 1026"/>
                <a:gd name="T19" fmla="*/ 66 h 66"/>
                <a:gd name="T20" fmla="*/ 821 w 1026"/>
                <a:gd name="T21" fmla="*/ 66 h 66"/>
                <a:gd name="T22" fmla="*/ 986 w 1026"/>
                <a:gd name="T23" fmla="*/ 66 h 66"/>
                <a:gd name="T24" fmla="*/ 1026 w 1026"/>
                <a:gd name="T25" fmla="*/ 0 h 66"/>
                <a:gd name="T26" fmla="*/ 1026 w 1026"/>
                <a:gd name="T27" fmla="*/ 0 h 66"/>
                <a:gd name="T28" fmla="*/ 1026 w 1026"/>
                <a:gd name="T2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6" y="66"/>
                  </a:lnTo>
                  <a:lnTo>
                    <a:pt x="821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21" y="66"/>
                  </a:lnTo>
                  <a:lnTo>
                    <a:pt x="986" y="66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D3D3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" name="Freeform 1696"/>
            <p:cNvSpPr>
              <a:spLocks/>
            </p:cNvSpPr>
            <p:nvPr/>
          </p:nvSpPr>
          <p:spPr bwMode="auto">
            <a:xfrm>
              <a:off x="697663" y="695517"/>
              <a:ext cx="5563644" cy="314776"/>
            </a:xfrm>
            <a:custGeom>
              <a:avLst/>
              <a:gdLst>
                <a:gd name="T0" fmla="*/ 1026 w 1026"/>
                <a:gd name="T1" fmla="*/ 0 h 66"/>
                <a:gd name="T2" fmla="*/ 986 w 1026"/>
                <a:gd name="T3" fmla="*/ 66 h 66"/>
                <a:gd name="T4" fmla="*/ 821 w 1026"/>
                <a:gd name="T5" fmla="*/ 66 h 66"/>
                <a:gd name="T6" fmla="*/ 821 w 1026"/>
                <a:gd name="T7" fmla="*/ 66 h 66"/>
                <a:gd name="T8" fmla="*/ 123 w 1026"/>
                <a:gd name="T9" fmla="*/ 66 h 66"/>
                <a:gd name="T10" fmla="*/ 123 w 1026"/>
                <a:gd name="T11" fmla="*/ 66 h 66"/>
                <a:gd name="T12" fmla="*/ 0 w 1026"/>
                <a:gd name="T13" fmla="*/ 66 h 66"/>
                <a:gd name="T14" fmla="*/ 0 w 1026"/>
                <a:gd name="T15" fmla="*/ 66 h 66"/>
                <a:gd name="T16" fmla="*/ 0 w 1026"/>
                <a:gd name="T17" fmla="*/ 66 h 66"/>
                <a:gd name="T18" fmla="*/ 123 w 1026"/>
                <a:gd name="T19" fmla="*/ 66 h 66"/>
                <a:gd name="T20" fmla="*/ 821 w 1026"/>
                <a:gd name="T21" fmla="*/ 66 h 66"/>
                <a:gd name="T22" fmla="*/ 986 w 1026"/>
                <a:gd name="T23" fmla="*/ 66 h 66"/>
                <a:gd name="T24" fmla="*/ 1026 w 1026"/>
                <a:gd name="T25" fmla="*/ 0 h 66"/>
                <a:gd name="T26" fmla="*/ 1026 w 1026"/>
                <a:gd name="T27" fmla="*/ 0 h 66"/>
                <a:gd name="T28" fmla="*/ 1026 w 1026"/>
                <a:gd name="T2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6" y="66"/>
                  </a:lnTo>
                  <a:lnTo>
                    <a:pt x="821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21" y="66"/>
                  </a:lnTo>
                  <a:lnTo>
                    <a:pt x="986" y="66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" name="Freeform 1697"/>
            <p:cNvSpPr>
              <a:spLocks/>
            </p:cNvSpPr>
            <p:nvPr/>
          </p:nvSpPr>
          <p:spPr bwMode="auto">
            <a:xfrm>
              <a:off x="697663" y="685979"/>
              <a:ext cx="5563644" cy="324314"/>
            </a:xfrm>
            <a:custGeom>
              <a:avLst/>
              <a:gdLst>
                <a:gd name="T0" fmla="*/ 1026 w 1026"/>
                <a:gd name="T1" fmla="*/ 0 h 68"/>
                <a:gd name="T2" fmla="*/ 986 w 1026"/>
                <a:gd name="T3" fmla="*/ 66 h 68"/>
                <a:gd name="T4" fmla="*/ 818 w 1026"/>
                <a:gd name="T5" fmla="*/ 66 h 68"/>
                <a:gd name="T6" fmla="*/ 123 w 1026"/>
                <a:gd name="T7" fmla="*/ 66 h 68"/>
                <a:gd name="T8" fmla="*/ 0 w 1026"/>
                <a:gd name="T9" fmla="*/ 66 h 68"/>
                <a:gd name="T10" fmla="*/ 0 w 1026"/>
                <a:gd name="T11" fmla="*/ 68 h 68"/>
                <a:gd name="T12" fmla="*/ 0 w 1026"/>
                <a:gd name="T13" fmla="*/ 68 h 68"/>
                <a:gd name="T14" fmla="*/ 123 w 1026"/>
                <a:gd name="T15" fmla="*/ 68 h 68"/>
                <a:gd name="T16" fmla="*/ 123 w 1026"/>
                <a:gd name="T17" fmla="*/ 68 h 68"/>
                <a:gd name="T18" fmla="*/ 821 w 1026"/>
                <a:gd name="T19" fmla="*/ 68 h 68"/>
                <a:gd name="T20" fmla="*/ 821 w 1026"/>
                <a:gd name="T21" fmla="*/ 68 h 68"/>
                <a:gd name="T22" fmla="*/ 986 w 1026"/>
                <a:gd name="T23" fmla="*/ 68 h 68"/>
                <a:gd name="T24" fmla="*/ 1026 w 1026"/>
                <a:gd name="T25" fmla="*/ 2 h 68"/>
                <a:gd name="T26" fmla="*/ 1026 w 1026"/>
                <a:gd name="T27" fmla="*/ 2 h 68"/>
                <a:gd name="T28" fmla="*/ 1026 w 1026"/>
                <a:gd name="T2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6" h="68">
                  <a:moveTo>
                    <a:pt x="1026" y="0"/>
                  </a:moveTo>
                  <a:lnTo>
                    <a:pt x="986" y="66"/>
                  </a:lnTo>
                  <a:lnTo>
                    <a:pt x="818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23" y="68"/>
                  </a:lnTo>
                  <a:lnTo>
                    <a:pt x="123" y="68"/>
                  </a:lnTo>
                  <a:lnTo>
                    <a:pt x="821" y="68"/>
                  </a:lnTo>
                  <a:lnTo>
                    <a:pt x="821" y="68"/>
                  </a:lnTo>
                  <a:lnTo>
                    <a:pt x="986" y="68"/>
                  </a:lnTo>
                  <a:lnTo>
                    <a:pt x="1026" y="2"/>
                  </a:lnTo>
                  <a:lnTo>
                    <a:pt x="1026" y="2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D1D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" name="Freeform 1698"/>
            <p:cNvSpPr>
              <a:spLocks/>
            </p:cNvSpPr>
            <p:nvPr/>
          </p:nvSpPr>
          <p:spPr bwMode="auto">
            <a:xfrm>
              <a:off x="697663" y="685979"/>
              <a:ext cx="5563644" cy="324314"/>
            </a:xfrm>
            <a:custGeom>
              <a:avLst/>
              <a:gdLst>
                <a:gd name="T0" fmla="*/ 1026 w 1026"/>
                <a:gd name="T1" fmla="*/ 0 h 68"/>
                <a:gd name="T2" fmla="*/ 986 w 1026"/>
                <a:gd name="T3" fmla="*/ 66 h 68"/>
                <a:gd name="T4" fmla="*/ 818 w 1026"/>
                <a:gd name="T5" fmla="*/ 66 h 68"/>
                <a:gd name="T6" fmla="*/ 123 w 1026"/>
                <a:gd name="T7" fmla="*/ 66 h 68"/>
                <a:gd name="T8" fmla="*/ 0 w 1026"/>
                <a:gd name="T9" fmla="*/ 66 h 68"/>
                <a:gd name="T10" fmla="*/ 0 w 1026"/>
                <a:gd name="T11" fmla="*/ 68 h 68"/>
                <a:gd name="T12" fmla="*/ 0 w 1026"/>
                <a:gd name="T13" fmla="*/ 68 h 68"/>
                <a:gd name="T14" fmla="*/ 123 w 1026"/>
                <a:gd name="T15" fmla="*/ 68 h 68"/>
                <a:gd name="T16" fmla="*/ 123 w 1026"/>
                <a:gd name="T17" fmla="*/ 68 h 68"/>
                <a:gd name="T18" fmla="*/ 821 w 1026"/>
                <a:gd name="T19" fmla="*/ 68 h 68"/>
                <a:gd name="T20" fmla="*/ 821 w 1026"/>
                <a:gd name="T21" fmla="*/ 68 h 68"/>
                <a:gd name="T22" fmla="*/ 986 w 1026"/>
                <a:gd name="T23" fmla="*/ 68 h 68"/>
                <a:gd name="T24" fmla="*/ 1026 w 1026"/>
                <a:gd name="T25" fmla="*/ 2 h 68"/>
                <a:gd name="T26" fmla="*/ 1026 w 1026"/>
                <a:gd name="T27" fmla="*/ 2 h 68"/>
                <a:gd name="T28" fmla="*/ 1026 w 1026"/>
                <a:gd name="T2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6" h="68">
                  <a:moveTo>
                    <a:pt x="1026" y="0"/>
                  </a:moveTo>
                  <a:lnTo>
                    <a:pt x="986" y="66"/>
                  </a:lnTo>
                  <a:lnTo>
                    <a:pt x="818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23" y="68"/>
                  </a:lnTo>
                  <a:lnTo>
                    <a:pt x="123" y="68"/>
                  </a:lnTo>
                  <a:lnTo>
                    <a:pt x="821" y="68"/>
                  </a:lnTo>
                  <a:lnTo>
                    <a:pt x="821" y="68"/>
                  </a:lnTo>
                  <a:lnTo>
                    <a:pt x="986" y="68"/>
                  </a:lnTo>
                  <a:lnTo>
                    <a:pt x="1026" y="2"/>
                  </a:lnTo>
                  <a:lnTo>
                    <a:pt x="1026" y="2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" name="Freeform 1699"/>
            <p:cNvSpPr>
              <a:spLocks/>
            </p:cNvSpPr>
            <p:nvPr/>
          </p:nvSpPr>
          <p:spPr bwMode="auto">
            <a:xfrm>
              <a:off x="697663" y="366435"/>
              <a:ext cx="5563644" cy="634322"/>
            </a:xfrm>
            <a:custGeom>
              <a:avLst/>
              <a:gdLst>
                <a:gd name="T0" fmla="*/ 986 w 1026"/>
                <a:gd name="T1" fmla="*/ 0 h 133"/>
                <a:gd name="T2" fmla="*/ 840 w 1026"/>
                <a:gd name="T3" fmla="*/ 0 h 133"/>
                <a:gd name="T4" fmla="*/ 882 w 1026"/>
                <a:gd name="T5" fmla="*/ 67 h 133"/>
                <a:gd name="T6" fmla="*/ 840 w 1026"/>
                <a:gd name="T7" fmla="*/ 133 h 133"/>
                <a:gd name="T8" fmla="*/ 90 w 1026"/>
                <a:gd name="T9" fmla="*/ 133 h 133"/>
                <a:gd name="T10" fmla="*/ 90 w 1026"/>
                <a:gd name="T11" fmla="*/ 0 h 133"/>
                <a:gd name="T12" fmla="*/ 0 w 1026"/>
                <a:gd name="T13" fmla="*/ 0 h 133"/>
                <a:gd name="T14" fmla="*/ 0 w 1026"/>
                <a:gd name="T15" fmla="*/ 133 h 133"/>
                <a:gd name="T16" fmla="*/ 0 w 1026"/>
                <a:gd name="T17" fmla="*/ 133 h 133"/>
                <a:gd name="T18" fmla="*/ 123 w 1026"/>
                <a:gd name="T19" fmla="*/ 133 h 133"/>
                <a:gd name="T20" fmla="*/ 818 w 1026"/>
                <a:gd name="T21" fmla="*/ 133 h 133"/>
                <a:gd name="T22" fmla="*/ 986 w 1026"/>
                <a:gd name="T23" fmla="*/ 133 h 133"/>
                <a:gd name="T24" fmla="*/ 1026 w 1026"/>
                <a:gd name="T25" fmla="*/ 67 h 133"/>
                <a:gd name="T26" fmla="*/ 1026 w 1026"/>
                <a:gd name="T27" fmla="*/ 67 h 133"/>
                <a:gd name="T28" fmla="*/ 986 w 1026"/>
                <a:gd name="T29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6" h="133">
                  <a:moveTo>
                    <a:pt x="986" y="0"/>
                  </a:moveTo>
                  <a:lnTo>
                    <a:pt x="840" y="0"/>
                  </a:lnTo>
                  <a:lnTo>
                    <a:pt x="882" y="67"/>
                  </a:lnTo>
                  <a:lnTo>
                    <a:pt x="840" y="133"/>
                  </a:lnTo>
                  <a:lnTo>
                    <a:pt x="90" y="133"/>
                  </a:lnTo>
                  <a:lnTo>
                    <a:pt x="90" y="0"/>
                  </a:lnTo>
                  <a:lnTo>
                    <a:pt x="0" y="0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123" y="133"/>
                  </a:lnTo>
                  <a:lnTo>
                    <a:pt x="818" y="133"/>
                  </a:lnTo>
                  <a:lnTo>
                    <a:pt x="986" y="133"/>
                  </a:lnTo>
                  <a:lnTo>
                    <a:pt x="1026" y="67"/>
                  </a:lnTo>
                  <a:lnTo>
                    <a:pt x="1026" y="67"/>
                  </a:lnTo>
                  <a:lnTo>
                    <a:pt x="986" y="0"/>
                  </a:lnTo>
                  <a:close/>
                </a:path>
              </a:pathLst>
            </a:custGeom>
            <a:solidFill>
              <a:srgbClr val="CFCF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" name="Freeform 1700"/>
            <p:cNvSpPr>
              <a:spLocks/>
            </p:cNvSpPr>
            <p:nvPr/>
          </p:nvSpPr>
          <p:spPr bwMode="auto">
            <a:xfrm>
              <a:off x="697663" y="366435"/>
              <a:ext cx="5563644" cy="634322"/>
            </a:xfrm>
            <a:custGeom>
              <a:avLst/>
              <a:gdLst>
                <a:gd name="T0" fmla="*/ 986 w 1026"/>
                <a:gd name="T1" fmla="*/ 0 h 133"/>
                <a:gd name="T2" fmla="*/ 840 w 1026"/>
                <a:gd name="T3" fmla="*/ 0 h 133"/>
                <a:gd name="T4" fmla="*/ 882 w 1026"/>
                <a:gd name="T5" fmla="*/ 67 h 133"/>
                <a:gd name="T6" fmla="*/ 840 w 1026"/>
                <a:gd name="T7" fmla="*/ 133 h 133"/>
                <a:gd name="T8" fmla="*/ 90 w 1026"/>
                <a:gd name="T9" fmla="*/ 133 h 133"/>
                <a:gd name="T10" fmla="*/ 90 w 1026"/>
                <a:gd name="T11" fmla="*/ 0 h 133"/>
                <a:gd name="T12" fmla="*/ 0 w 1026"/>
                <a:gd name="T13" fmla="*/ 0 h 133"/>
                <a:gd name="T14" fmla="*/ 0 w 1026"/>
                <a:gd name="T15" fmla="*/ 133 h 133"/>
                <a:gd name="T16" fmla="*/ 0 w 1026"/>
                <a:gd name="T17" fmla="*/ 133 h 133"/>
                <a:gd name="T18" fmla="*/ 123 w 1026"/>
                <a:gd name="T19" fmla="*/ 133 h 133"/>
                <a:gd name="T20" fmla="*/ 818 w 1026"/>
                <a:gd name="T21" fmla="*/ 133 h 133"/>
                <a:gd name="T22" fmla="*/ 986 w 1026"/>
                <a:gd name="T23" fmla="*/ 133 h 133"/>
                <a:gd name="T24" fmla="*/ 1026 w 1026"/>
                <a:gd name="T25" fmla="*/ 67 h 133"/>
                <a:gd name="T26" fmla="*/ 1026 w 1026"/>
                <a:gd name="T27" fmla="*/ 67 h 133"/>
                <a:gd name="T28" fmla="*/ 986 w 1026"/>
                <a:gd name="T29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6" h="133">
                  <a:moveTo>
                    <a:pt x="986" y="0"/>
                  </a:moveTo>
                  <a:lnTo>
                    <a:pt x="840" y="0"/>
                  </a:lnTo>
                  <a:lnTo>
                    <a:pt x="882" y="67"/>
                  </a:lnTo>
                  <a:lnTo>
                    <a:pt x="840" y="133"/>
                  </a:lnTo>
                  <a:lnTo>
                    <a:pt x="90" y="133"/>
                  </a:lnTo>
                  <a:lnTo>
                    <a:pt x="90" y="0"/>
                  </a:lnTo>
                  <a:lnTo>
                    <a:pt x="0" y="0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123" y="133"/>
                  </a:lnTo>
                  <a:lnTo>
                    <a:pt x="818" y="133"/>
                  </a:lnTo>
                  <a:lnTo>
                    <a:pt x="986" y="133"/>
                  </a:lnTo>
                  <a:lnTo>
                    <a:pt x="1026" y="67"/>
                  </a:lnTo>
                  <a:lnTo>
                    <a:pt x="1026" y="67"/>
                  </a:lnTo>
                  <a:lnTo>
                    <a:pt x="98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" name="Freeform 1792"/>
            <p:cNvSpPr>
              <a:spLocks/>
            </p:cNvSpPr>
            <p:nvPr/>
          </p:nvSpPr>
          <p:spPr bwMode="auto">
            <a:xfrm>
              <a:off x="1185702" y="366435"/>
              <a:ext cx="4294743" cy="634322"/>
            </a:xfrm>
            <a:custGeom>
              <a:avLst/>
              <a:gdLst>
                <a:gd name="T0" fmla="*/ 792 w 792"/>
                <a:gd name="T1" fmla="*/ 67 h 133"/>
                <a:gd name="T2" fmla="*/ 750 w 792"/>
                <a:gd name="T3" fmla="*/ 0 h 133"/>
                <a:gd name="T4" fmla="*/ 0 w 792"/>
                <a:gd name="T5" fmla="*/ 0 h 133"/>
                <a:gd name="T6" fmla="*/ 0 w 792"/>
                <a:gd name="T7" fmla="*/ 133 h 133"/>
                <a:gd name="T8" fmla="*/ 750 w 792"/>
                <a:gd name="T9" fmla="*/ 133 h 133"/>
                <a:gd name="T10" fmla="*/ 792 w 792"/>
                <a:gd name="T11" fmla="*/ 67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2" h="133">
                  <a:moveTo>
                    <a:pt x="792" y="67"/>
                  </a:moveTo>
                  <a:lnTo>
                    <a:pt x="750" y="0"/>
                  </a:lnTo>
                  <a:lnTo>
                    <a:pt x="0" y="0"/>
                  </a:lnTo>
                  <a:lnTo>
                    <a:pt x="0" y="133"/>
                  </a:lnTo>
                  <a:lnTo>
                    <a:pt x="750" y="133"/>
                  </a:lnTo>
                  <a:lnTo>
                    <a:pt x="792" y="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300" dirty="0" smtClean="0">
                <a:solidFill>
                  <a:schemeClr val="bg2">
                    <a:lumMod val="50000"/>
                  </a:schemeClr>
                </a:solidFill>
              </a:endParaRPr>
            </a:p>
            <a:p>
              <a:pPr algn="ctr"/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Post </a:t>
              </a:r>
              <a:r>
                <a:rPr lang="en-US" sz="2400" dirty="0">
                  <a:solidFill>
                    <a:schemeClr val="bg2">
                      <a:lumMod val="50000"/>
                    </a:schemeClr>
                  </a:solidFill>
                </a:rPr>
                <a:t>Trade </a:t>
              </a:r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Functions</a:t>
              </a:r>
              <a:endParaRPr lang="en-US" sz="2400" dirty="0">
                <a:solidFill>
                  <a:schemeClr val="bg2">
                    <a:lumMod val="50000"/>
                  </a:schemeClr>
                </a:solidFill>
              </a:endParaRPr>
            </a:p>
            <a:p>
              <a:pPr algn="ctr"/>
              <a:endParaRPr lang="en-US" sz="2400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223" name="Freeform 1793"/>
            <p:cNvSpPr>
              <a:spLocks/>
            </p:cNvSpPr>
            <p:nvPr/>
          </p:nvSpPr>
          <p:spPr bwMode="auto">
            <a:xfrm>
              <a:off x="1185702" y="366435"/>
              <a:ext cx="4294743" cy="634322"/>
            </a:xfrm>
            <a:custGeom>
              <a:avLst/>
              <a:gdLst>
                <a:gd name="T0" fmla="*/ 792 w 792"/>
                <a:gd name="T1" fmla="*/ 67 h 133"/>
                <a:gd name="T2" fmla="*/ 750 w 792"/>
                <a:gd name="T3" fmla="*/ 0 h 133"/>
                <a:gd name="T4" fmla="*/ 0 w 792"/>
                <a:gd name="T5" fmla="*/ 0 h 133"/>
                <a:gd name="T6" fmla="*/ 0 w 792"/>
                <a:gd name="T7" fmla="*/ 133 h 133"/>
                <a:gd name="T8" fmla="*/ 750 w 792"/>
                <a:gd name="T9" fmla="*/ 133 h 133"/>
                <a:gd name="T10" fmla="*/ 792 w 792"/>
                <a:gd name="T11" fmla="*/ 67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2" h="133">
                  <a:moveTo>
                    <a:pt x="792" y="67"/>
                  </a:moveTo>
                  <a:lnTo>
                    <a:pt x="750" y="0"/>
                  </a:lnTo>
                  <a:lnTo>
                    <a:pt x="0" y="0"/>
                  </a:lnTo>
                  <a:lnTo>
                    <a:pt x="0" y="133"/>
                  </a:lnTo>
                  <a:lnTo>
                    <a:pt x="750" y="133"/>
                  </a:lnTo>
                  <a:lnTo>
                    <a:pt x="792" y="6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" name="Freeform 1794"/>
            <p:cNvSpPr>
              <a:spLocks/>
            </p:cNvSpPr>
            <p:nvPr/>
          </p:nvSpPr>
          <p:spPr bwMode="auto">
            <a:xfrm>
              <a:off x="5133395" y="366435"/>
              <a:ext cx="1127912" cy="634322"/>
            </a:xfrm>
            <a:custGeom>
              <a:avLst/>
              <a:gdLst>
                <a:gd name="T0" fmla="*/ 168 w 208"/>
                <a:gd name="T1" fmla="*/ 0 h 133"/>
                <a:gd name="T2" fmla="*/ 0 w 208"/>
                <a:gd name="T3" fmla="*/ 0 h 133"/>
                <a:gd name="T4" fmla="*/ 43 w 208"/>
                <a:gd name="T5" fmla="*/ 67 h 133"/>
                <a:gd name="T6" fmla="*/ 0 w 208"/>
                <a:gd name="T7" fmla="*/ 133 h 133"/>
                <a:gd name="T8" fmla="*/ 168 w 208"/>
                <a:gd name="T9" fmla="*/ 133 h 133"/>
                <a:gd name="T10" fmla="*/ 208 w 208"/>
                <a:gd name="T11" fmla="*/ 67 h 133"/>
                <a:gd name="T12" fmla="*/ 168 w 208"/>
                <a:gd name="T13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8" h="133">
                  <a:moveTo>
                    <a:pt x="168" y="0"/>
                  </a:moveTo>
                  <a:lnTo>
                    <a:pt x="0" y="0"/>
                  </a:lnTo>
                  <a:lnTo>
                    <a:pt x="43" y="67"/>
                  </a:lnTo>
                  <a:lnTo>
                    <a:pt x="0" y="133"/>
                  </a:lnTo>
                  <a:lnTo>
                    <a:pt x="168" y="133"/>
                  </a:lnTo>
                  <a:lnTo>
                    <a:pt x="208" y="67"/>
                  </a:lnTo>
                  <a:lnTo>
                    <a:pt x="168" y="0"/>
                  </a:lnTo>
                  <a:close/>
                </a:path>
              </a:pathLst>
            </a:custGeom>
            <a:solidFill>
              <a:srgbClr val="CBDB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" name="Freeform 1840"/>
            <p:cNvSpPr>
              <a:spLocks/>
            </p:cNvSpPr>
            <p:nvPr/>
          </p:nvSpPr>
          <p:spPr bwMode="auto">
            <a:xfrm>
              <a:off x="697663" y="366435"/>
              <a:ext cx="883894" cy="634322"/>
            </a:xfrm>
            <a:custGeom>
              <a:avLst/>
              <a:gdLst>
                <a:gd name="T0" fmla="*/ 123 w 163"/>
                <a:gd name="T1" fmla="*/ 133 h 133"/>
                <a:gd name="T2" fmla="*/ 163 w 163"/>
                <a:gd name="T3" fmla="*/ 67 h 133"/>
                <a:gd name="T4" fmla="*/ 123 w 163"/>
                <a:gd name="T5" fmla="*/ 0 h 133"/>
                <a:gd name="T6" fmla="*/ 0 w 163"/>
                <a:gd name="T7" fmla="*/ 0 h 133"/>
                <a:gd name="T8" fmla="*/ 0 w 163"/>
                <a:gd name="T9" fmla="*/ 133 h 133"/>
                <a:gd name="T10" fmla="*/ 123 w 163"/>
                <a:gd name="T11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3" h="133">
                  <a:moveTo>
                    <a:pt x="123" y="133"/>
                  </a:moveTo>
                  <a:lnTo>
                    <a:pt x="163" y="67"/>
                  </a:lnTo>
                  <a:lnTo>
                    <a:pt x="123" y="0"/>
                  </a:lnTo>
                  <a:lnTo>
                    <a:pt x="0" y="0"/>
                  </a:lnTo>
                  <a:lnTo>
                    <a:pt x="0" y="133"/>
                  </a:lnTo>
                  <a:lnTo>
                    <a:pt x="123" y="133"/>
                  </a:lnTo>
                  <a:close/>
                </a:path>
              </a:pathLst>
            </a:custGeom>
            <a:solidFill>
              <a:srgbClr val="CBDB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" name="Freeform 1845"/>
            <p:cNvSpPr>
              <a:spLocks noEditPoints="1"/>
            </p:cNvSpPr>
            <p:nvPr/>
          </p:nvSpPr>
          <p:spPr bwMode="auto">
            <a:xfrm>
              <a:off x="892880" y="561976"/>
              <a:ext cx="200640" cy="267082"/>
            </a:xfrm>
            <a:custGeom>
              <a:avLst/>
              <a:gdLst>
                <a:gd name="T0" fmla="*/ 16 w 16"/>
                <a:gd name="T1" fmla="*/ 12 h 24"/>
                <a:gd name="T2" fmla="*/ 8 w 16"/>
                <a:gd name="T3" fmla="*/ 24 h 24"/>
                <a:gd name="T4" fmla="*/ 0 w 16"/>
                <a:gd name="T5" fmla="*/ 12 h 24"/>
                <a:gd name="T6" fmla="*/ 8 w 16"/>
                <a:gd name="T7" fmla="*/ 0 h 24"/>
                <a:gd name="T8" fmla="*/ 16 w 16"/>
                <a:gd name="T9" fmla="*/ 12 h 24"/>
                <a:gd name="T10" fmla="*/ 3 w 16"/>
                <a:gd name="T11" fmla="*/ 12 h 24"/>
                <a:gd name="T12" fmla="*/ 8 w 16"/>
                <a:gd name="T13" fmla="*/ 22 h 24"/>
                <a:gd name="T14" fmla="*/ 13 w 16"/>
                <a:gd name="T15" fmla="*/ 12 h 24"/>
                <a:gd name="T16" fmla="*/ 8 w 16"/>
                <a:gd name="T17" fmla="*/ 2 h 24"/>
                <a:gd name="T18" fmla="*/ 3 w 16"/>
                <a:gd name="T19" fmla="*/ 12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24">
                  <a:moveTo>
                    <a:pt x="16" y="12"/>
                  </a:moveTo>
                  <a:cubicBezTo>
                    <a:pt x="16" y="20"/>
                    <a:pt x="13" y="24"/>
                    <a:pt x="8" y="24"/>
                  </a:cubicBezTo>
                  <a:cubicBezTo>
                    <a:pt x="3" y="24"/>
                    <a:pt x="0" y="20"/>
                    <a:pt x="0" y="12"/>
                  </a:cubicBezTo>
                  <a:cubicBezTo>
                    <a:pt x="0" y="4"/>
                    <a:pt x="3" y="0"/>
                    <a:pt x="8" y="0"/>
                  </a:cubicBezTo>
                  <a:cubicBezTo>
                    <a:pt x="13" y="0"/>
                    <a:pt x="16" y="4"/>
                    <a:pt x="16" y="12"/>
                  </a:cubicBezTo>
                  <a:close/>
                  <a:moveTo>
                    <a:pt x="3" y="12"/>
                  </a:moveTo>
                  <a:cubicBezTo>
                    <a:pt x="3" y="18"/>
                    <a:pt x="5" y="22"/>
                    <a:pt x="8" y="22"/>
                  </a:cubicBezTo>
                  <a:cubicBezTo>
                    <a:pt x="11" y="22"/>
                    <a:pt x="13" y="18"/>
                    <a:pt x="13" y="12"/>
                  </a:cubicBezTo>
                  <a:cubicBezTo>
                    <a:pt x="13" y="6"/>
                    <a:pt x="11" y="2"/>
                    <a:pt x="8" y="2"/>
                  </a:cubicBezTo>
                  <a:cubicBezTo>
                    <a:pt x="5" y="2"/>
                    <a:pt x="3" y="6"/>
                    <a:pt x="3" y="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" name="Freeform 1846"/>
            <p:cNvSpPr>
              <a:spLocks/>
            </p:cNvSpPr>
            <p:nvPr/>
          </p:nvSpPr>
          <p:spPr bwMode="auto">
            <a:xfrm>
              <a:off x="1131476" y="561976"/>
              <a:ext cx="195216" cy="267082"/>
            </a:xfrm>
            <a:custGeom>
              <a:avLst/>
              <a:gdLst>
                <a:gd name="T0" fmla="*/ 0 w 15"/>
                <a:gd name="T1" fmla="*/ 24 h 24"/>
                <a:gd name="T2" fmla="*/ 0 w 15"/>
                <a:gd name="T3" fmla="*/ 22 h 24"/>
                <a:gd name="T4" fmla="*/ 3 w 15"/>
                <a:gd name="T5" fmla="*/ 20 h 24"/>
                <a:gd name="T6" fmla="*/ 11 w 15"/>
                <a:gd name="T7" fmla="*/ 7 h 24"/>
                <a:gd name="T8" fmla="*/ 7 w 15"/>
                <a:gd name="T9" fmla="*/ 2 h 24"/>
                <a:gd name="T10" fmla="*/ 2 w 15"/>
                <a:gd name="T11" fmla="*/ 4 h 24"/>
                <a:gd name="T12" fmla="*/ 1 w 15"/>
                <a:gd name="T13" fmla="*/ 2 h 24"/>
                <a:gd name="T14" fmla="*/ 7 w 15"/>
                <a:gd name="T15" fmla="*/ 0 h 24"/>
                <a:gd name="T16" fmla="*/ 15 w 15"/>
                <a:gd name="T17" fmla="*/ 7 h 24"/>
                <a:gd name="T18" fmla="*/ 6 w 15"/>
                <a:gd name="T19" fmla="*/ 20 h 24"/>
                <a:gd name="T20" fmla="*/ 5 w 15"/>
                <a:gd name="T21" fmla="*/ 21 h 24"/>
                <a:gd name="T22" fmla="*/ 5 w 15"/>
                <a:gd name="T23" fmla="*/ 21 h 24"/>
                <a:gd name="T24" fmla="*/ 15 w 15"/>
                <a:gd name="T25" fmla="*/ 21 h 24"/>
                <a:gd name="T26" fmla="*/ 15 w 15"/>
                <a:gd name="T27" fmla="*/ 24 h 24"/>
                <a:gd name="T28" fmla="*/ 0 w 15"/>
                <a:gd name="T2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" h="24">
                  <a:moveTo>
                    <a:pt x="0" y="24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3" y="20"/>
                    <a:pt x="3" y="20"/>
                    <a:pt x="3" y="20"/>
                  </a:cubicBezTo>
                  <a:cubicBezTo>
                    <a:pt x="9" y="14"/>
                    <a:pt x="11" y="11"/>
                    <a:pt x="11" y="7"/>
                  </a:cubicBezTo>
                  <a:cubicBezTo>
                    <a:pt x="11" y="5"/>
                    <a:pt x="10" y="2"/>
                    <a:pt x="7" y="2"/>
                  </a:cubicBezTo>
                  <a:cubicBezTo>
                    <a:pt x="5" y="2"/>
                    <a:pt x="3" y="4"/>
                    <a:pt x="2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1"/>
                    <a:pt x="5" y="0"/>
                    <a:pt x="7" y="0"/>
                  </a:cubicBezTo>
                  <a:cubicBezTo>
                    <a:pt x="13" y="0"/>
                    <a:pt x="15" y="3"/>
                    <a:pt x="15" y="7"/>
                  </a:cubicBezTo>
                  <a:cubicBezTo>
                    <a:pt x="15" y="11"/>
                    <a:pt x="12" y="15"/>
                    <a:pt x="6" y="20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15" y="21"/>
                    <a:pt x="15" y="21"/>
                    <a:pt x="15" y="21"/>
                  </a:cubicBezTo>
                  <a:cubicBezTo>
                    <a:pt x="15" y="24"/>
                    <a:pt x="15" y="24"/>
                    <a:pt x="15" y="24"/>
                  </a:cubicBezTo>
                  <a:lnTo>
                    <a:pt x="0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2" name="TextBox 251"/>
            <p:cNvSpPr txBox="1"/>
            <p:nvPr/>
          </p:nvSpPr>
          <p:spPr>
            <a:xfrm>
              <a:off x="2394015" y="3501736"/>
              <a:ext cx="12934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Clearing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54" name="TextBox 253"/>
            <p:cNvSpPr txBox="1"/>
            <p:nvPr/>
          </p:nvSpPr>
          <p:spPr>
            <a:xfrm>
              <a:off x="8598931" y="3484415"/>
              <a:ext cx="17794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Notary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6361192" y="3512123"/>
              <a:ext cx="198815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Custody &amp; Safekeeping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256" name="TextBox 255"/>
            <p:cNvSpPr txBox="1"/>
            <p:nvPr/>
          </p:nvSpPr>
          <p:spPr>
            <a:xfrm>
              <a:off x="4302863" y="3498268"/>
              <a:ext cx="18300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Settlement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51" name="TextBox 250"/>
            <p:cNvSpPr txBox="1"/>
            <p:nvPr/>
          </p:nvSpPr>
          <p:spPr>
            <a:xfrm>
              <a:off x="5943600" y="6008914"/>
              <a:ext cx="4354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6501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78972" y="363683"/>
            <a:ext cx="11136086" cy="6058888"/>
            <a:chOff x="841664" y="363682"/>
            <a:chExt cx="10283537" cy="6047509"/>
          </a:xfrm>
        </p:grpSpPr>
        <p:pic>
          <p:nvPicPr>
            <p:cNvPr id="4" name="Picture 2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1664" y="5295168"/>
              <a:ext cx="10283537" cy="11160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Rectangle 27"/>
            <p:cNvSpPr>
              <a:spLocks noChangeArrowheads="1"/>
            </p:cNvSpPr>
            <p:nvPr/>
          </p:nvSpPr>
          <p:spPr bwMode="auto">
            <a:xfrm>
              <a:off x="893444" y="363682"/>
              <a:ext cx="10185156" cy="5642118"/>
            </a:xfrm>
            <a:prstGeom prst="rect">
              <a:avLst/>
            </a:prstGeom>
            <a:solidFill>
              <a:srgbClr val="F3F3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28"/>
            <p:cNvSpPr>
              <a:spLocks noChangeArrowheads="1"/>
            </p:cNvSpPr>
            <p:nvPr/>
          </p:nvSpPr>
          <p:spPr bwMode="auto">
            <a:xfrm>
              <a:off x="893444" y="363682"/>
              <a:ext cx="10185156" cy="5642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7" name="Picture 19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4117" y="1493096"/>
              <a:ext cx="6674462" cy="281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195"/>
            <p:cNvSpPr>
              <a:spLocks noChangeArrowheads="1"/>
            </p:cNvSpPr>
            <p:nvPr/>
          </p:nvSpPr>
          <p:spPr bwMode="auto">
            <a:xfrm>
              <a:off x="877908" y="363682"/>
              <a:ext cx="10190333" cy="8584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196"/>
            <p:cNvSpPr>
              <a:spLocks noChangeArrowheads="1"/>
            </p:cNvSpPr>
            <p:nvPr/>
          </p:nvSpPr>
          <p:spPr bwMode="auto">
            <a:xfrm>
              <a:off x="877908" y="363682"/>
              <a:ext cx="10190333" cy="8584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218"/>
            <p:cNvSpPr>
              <a:spLocks noChangeArrowheads="1"/>
            </p:cNvSpPr>
            <p:nvPr/>
          </p:nvSpPr>
          <p:spPr bwMode="auto">
            <a:xfrm>
              <a:off x="7723247" y="740460"/>
              <a:ext cx="844018" cy="133541"/>
            </a:xfrm>
            <a:prstGeom prst="rect">
              <a:avLst/>
            </a:prstGeom>
            <a:solidFill>
              <a:srgbClr val="F15A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219"/>
            <p:cNvSpPr>
              <a:spLocks noChangeArrowheads="1"/>
            </p:cNvSpPr>
            <p:nvPr/>
          </p:nvSpPr>
          <p:spPr bwMode="auto">
            <a:xfrm>
              <a:off x="8567262" y="740460"/>
              <a:ext cx="833662" cy="133541"/>
            </a:xfrm>
            <a:prstGeom prst="rect">
              <a:avLst/>
            </a:prstGeom>
            <a:solidFill>
              <a:srgbClr val="CBDB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220"/>
            <p:cNvSpPr>
              <a:spLocks noChangeArrowheads="1"/>
            </p:cNvSpPr>
            <p:nvPr/>
          </p:nvSpPr>
          <p:spPr bwMode="auto">
            <a:xfrm>
              <a:off x="9400924" y="740460"/>
              <a:ext cx="833662" cy="133541"/>
            </a:xfrm>
            <a:prstGeom prst="rect">
              <a:avLst/>
            </a:prstGeom>
            <a:solidFill>
              <a:srgbClr val="20BC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221"/>
            <p:cNvSpPr>
              <a:spLocks noChangeArrowheads="1"/>
            </p:cNvSpPr>
            <p:nvPr/>
          </p:nvSpPr>
          <p:spPr bwMode="auto">
            <a:xfrm>
              <a:off x="10234582" y="740460"/>
              <a:ext cx="844018" cy="133541"/>
            </a:xfrm>
            <a:prstGeom prst="rect">
              <a:avLst/>
            </a:prstGeom>
            <a:solidFill>
              <a:srgbClr val="FDB8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1701"/>
            <p:cNvSpPr>
              <a:spLocks/>
            </p:cNvSpPr>
            <p:nvPr/>
          </p:nvSpPr>
          <p:spPr bwMode="auto">
            <a:xfrm>
              <a:off x="952977" y="861375"/>
              <a:ext cx="5312643" cy="329085"/>
            </a:xfrm>
            <a:custGeom>
              <a:avLst/>
              <a:gdLst>
                <a:gd name="T0" fmla="*/ 1026 w 1026"/>
                <a:gd name="T1" fmla="*/ 0 h 69"/>
                <a:gd name="T2" fmla="*/ 983 w 1026"/>
                <a:gd name="T3" fmla="*/ 67 h 69"/>
                <a:gd name="T4" fmla="*/ 818 w 1026"/>
                <a:gd name="T5" fmla="*/ 67 h 69"/>
                <a:gd name="T6" fmla="*/ 120 w 1026"/>
                <a:gd name="T7" fmla="*/ 67 h 69"/>
                <a:gd name="T8" fmla="*/ 0 w 1026"/>
                <a:gd name="T9" fmla="*/ 67 h 69"/>
                <a:gd name="T10" fmla="*/ 0 w 1026"/>
                <a:gd name="T11" fmla="*/ 69 h 69"/>
                <a:gd name="T12" fmla="*/ 123 w 1026"/>
                <a:gd name="T13" fmla="*/ 69 h 69"/>
                <a:gd name="T14" fmla="*/ 123 w 1026"/>
                <a:gd name="T15" fmla="*/ 69 h 69"/>
                <a:gd name="T16" fmla="*/ 818 w 1026"/>
                <a:gd name="T17" fmla="*/ 69 h 69"/>
                <a:gd name="T18" fmla="*/ 818 w 1026"/>
                <a:gd name="T19" fmla="*/ 69 h 69"/>
                <a:gd name="T20" fmla="*/ 986 w 1026"/>
                <a:gd name="T21" fmla="*/ 69 h 69"/>
                <a:gd name="T22" fmla="*/ 1026 w 1026"/>
                <a:gd name="T23" fmla="*/ 0 h 69"/>
                <a:gd name="T24" fmla="*/ 1026 w 1026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3" y="67"/>
                  </a:lnTo>
                  <a:lnTo>
                    <a:pt x="818" y="67"/>
                  </a:lnTo>
                  <a:lnTo>
                    <a:pt x="120" y="67"/>
                  </a:lnTo>
                  <a:lnTo>
                    <a:pt x="0" y="67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123" y="69"/>
                  </a:lnTo>
                  <a:lnTo>
                    <a:pt x="818" y="69"/>
                  </a:lnTo>
                  <a:lnTo>
                    <a:pt x="818" y="69"/>
                  </a:lnTo>
                  <a:lnTo>
                    <a:pt x="986" y="69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F3F3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1702"/>
            <p:cNvSpPr>
              <a:spLocks/>
            </p:cNvSpPr>
            <p:nvPr/>
          </p:nvSpPr>
          <p:spPr bwMode="auto">
            <a:xfrm>
              <a:off x="952977" y="861375"/>
              <a:ext cx="5312643" cy="329085"/>
            </a:xfrm>
            <a:custGeom>
              <a:avLst/>
              <a:gdLst>
                <a:gd name="T0" fmla="*/ 1026 w 1026"/>
                <a:gd name="T1" fmla="*/ 0 h 69"/>
                <a:gd name="T2" fmla="*/ 983 w 1026"/>
                <a:gd name="T3" fmla="*/ 67 h 69"/>
                <a:gd name="T4" fmla="*/ 818 w 1026"/>
                <a:gd name="T5" fmla="*/ 67 h 69"/>
                <a:gd name="T6" fmla="*/ 120 w 1026"/>
                <a:gd name="T7" fmla="*/ 67 h 69"/>
                <a:gd name="T8" fmla="*/ 0 w 1026"/>
                <a:gd name="T9" fmla="*/ 67 h 69"/>
                <a:gd name="T10" fmla="*/ 0 w 1026"/>
                <a:gd name="T11" fmla="*/ 69 h 69"/>
                <a:gd name="T12" fmla="*/ 123 w 1026"/>
                <a:gd name="T13" fmla="*/ 69 h 69"/>
                <a:gd name="T14" fmla="*/ 123 w 1026"/>
                <a:gd name="T15" fmla="*/ 69 h 69"/>
                <a:gd name="T16" fmla="*/ 818 w 1026"/>
                <a:gd name="T17" fmla="*/ 69 h 69"/>
                <a:gd name="T18" fmla="*/ 818 w 1026"/>
                <a:gd name="T19" fmla="*/ 69 h 69"/>
                <a:gd name="T20" fmla="*/ 986 w 1026"/>
                <a:gd name="T21" fmla="*/ 69 h 69"/>
                <a:gd name="T22" fmla="*/ 1026 w 1026"/>
                <a:gd name="T23" fmla="*/ 0 h 69"/>
                <a:gd name="T24" fmla="*/ 1026 w 1026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3" y="67"/>
                  </a:lnTo>
                  <a:lnTo>
                    <a:pt x="818" y="67"/>
                  </a:lnTo>
                  <a:lnTo>
                    <a:pt x="120" y="67"/>
                  </a:lnTo>
                  <a:lnTo>
                    <a:pt x="0" y="67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123" y="69"/>
                  </a:lnTo>
                  <a:lnTo>
                    <a:pt x="818" y="69"/>
                  </a:lnTo>
                  <a:lnTo>
                    <a:pt x="818" y="69"/>
                  </a:lnTo>
                  <a:lnTo>
                    <a:pt x="986" y="69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1703"/>
            <p:cNvSpPr>
              <a:spLocks/>
            </p:cNvSpPr>
            <p:nvPr/>
          </p:nvSpPr>
          <p:spPr bwMode="auto">
            <a:xfrm>
              <a:off x="952977" y="861375"/>
              <a:ext cx="5312643" cy="319547"/>
            </a:xfrm>
            <a:custGeom>
              <a:avLst/>
              <a:gdLst>
                <a:gd name="T0" fmla="*/ 1026 w 1026"/>
                <a:gd name="T1" fmla="*/ 0 h 67"/>
                <a:gd name="T2" fmla="*/ 983 w 1026"/>
                <a:gd name="T3" fmla="*/ 67 h 67"/>
                <a:gd name="T4" fmla="*/ 818 w 1026"/>
                <a:gd name="T5" fmla="*/ 67 h 67"/>
                <a:gd name="T6" fmla="*/ 120 w 1026"/>
                <a:gd name="T7" fmla="*/ 67 h 67"/>
                <a:gd name="T8" fmla="*/ 0 w 1026"/>
                <a:gd name="T9" fmla="*/ 67 h 67"/>
                <a:gd name="T10" fmla="*/ 0 w 1026"/>
                <a:gd name="T11" fmla="*/ 67 h 67"/>
                <a:gd name="T12" fmla="*/ 0 w 1026"/>
                <a:gd name="T13" fmla="*/ 67 h 67"/>
                <a:gd name="T14" fmla="*/ 120 w 1026"/>
                <a:gd name="T15" fmla="*/ 67 h 67"/>
                <a:gd name="T16" fmla="*/ 818 w 1026"/>
                <a:gd name="T17" fmla="*/ 67 h 67"/>
                <a:gd name="T18" fmla="*/ 983 w 1026"/>
                <a:gd name="T19" fmla="*/ 67 h 67"/>
                <a:gd name="T20" fmla="*/ 1026 w 1026"/>
                <a:gd name="T21" fmla="*/ 0 h 67"/>
                <a:gd name="T22" fmla="*/ 1026 w 1026"/>
                <a:gd name="T23" fmla="*/ 0 h 67"/>
                <a:gd name="T24" fmla="*/ 1026 w 1026"/>
                <a:gd name="T25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7">
                  <a:moveTo>
                    <a:pt x="1026" y="0"/>
                  </a:moveTo>
                  <a:lnTo>
                    <a:pt x="983" y="67"/>
                  </a:lnTo>
                  <a:lnTo>
                    <a:pt x="818" y="67"/>
                  </a:lnTo>
                  <a:lnTo>
                    <a:pt x="120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120" y="67"/>
                  </a:lnTo>
                  <a:lnTo>
                    <a:pt x="818" y="67"/>
                  </a:lnTo>
                  <a:lnTo>
                    <a:pt x="983" y="67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F1F1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1704"/>
            <p:cNvSpPr>
              <a:spLocks/>
            </p:cNvSpPr>
            <p:nvPr/>
          </p:nvSpPr>
          <p:spPr bwMode="auto">
            <a:xfrm>
              <a:off x="952977" y="861375"/>
              <a:ext cx="5312643" cy="319547"/>
            </a:xfrm>
            <a:custGeom>
              <a:avLst/>
              <a:gdLst>
                <a:gd name="T0" fmla="*/ 1026 w 1026"/>
                <a:gd name="T1" fmla="*/ 0 h 67"/>
                <a:gd name="T2" fmla="*/ 983 w 1026"/>
                <a:gd name="T3" fmla="*/ 67 h 67"/>
                <a:gd name="T4" fmla="*/ 818 w 1026"/>
                <a:gd name="T5" fmla="*/ 67 h 67"/>
                <a:gd name="T6" fmla="*/ 120 w 1026"/>
                <a:gd name="T7" fmla="*/ 67 h 67"/>
                <a:gd name="T8" fmla="*/ 0 w 1026"/>
                <a:gd name="T9" fmla="*/ 67 h 67"/>
                <a:gd name="T10" fmla="*/ 0 w 1026"/>
                <a:gd name="T11" fmla="*/ 67 h 67"/>
                <a:gd name="T12" fmla="*/ 0 w 1026"/>
                <a:gd name="T13" fmla="*/ 67 h 67"/>
                <a:gd name="T14" fmla="*/ 120 w 1026"/>
                <a:gd name="T15" fmla="*/ 67 h 67"/>
                <a:gd name="T16" fmla="*/ 818 w 1026"/>
                <a:gd name="T17" fmla="*/ 67 h 67"/>
                <a:gd name="T18" fmla="*/ 983 w 1026"/>
                <a:gd name="T19" fmla="*/ 67 h 67"/>
                <a:gd name="T20" fmla="*/ 1026 w 1026"/>
                <a:gd name="T21" fmla="*/ 0 h 67"/>
                <a:gd name="T22" fmla="*/ 1026 w 1026"/>
                <a:gd name="T23" fmla="*/ 0 h 67"/>
                <a:gd name="T24" fmla="*/ 1026 w 1026"/>
                <a:gd name="T25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7">
                  <a:moveTo>
                    <a:pt x="1026" y="0"/>
                  </a:moveTo>
                  <a:lnTo>
                    <a:pt x="983" y="67"/>
                  </a:lnTo>
                  <a:lnTo>
                    <a:pt x="818" y="67"/>
                  </a:lnTo>
                  <a:lnTo>
                    <a:pt x="120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120" y="67"/>
                  </a:lnTo>
                  <a:lnTo>
                    <a:pt x="818" y="67"/>
                  </a:lnTo>
                  <a:lnTo>
                    <a:pt x="983" y="67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1705"/>
            <p:cNvSpPr>
              <a:spLocks/>
            </p:cNvSpPr>
            <p:nvPr/>
          </p:nvSpPr>
          <p:spPr bwMode="auto">
            <a:xfrm>
              <a:off x="937445" y="851836"/>
              <a:ext cx="5328179" cy="329085"/>
            </a:xfrm>
            <a:custGeom>
              <a:avLst/>
              <a:gdLst>
                <a:gd name="T0" fmla="*/ 1026 w 1029"/>
                <a:gd name="T1" fmla="*/ 0 h 69"/>
                <a:gd name="T2" fmla="*/ 986 w 1029"/>
                <a:gd name="T3" fmla="*/ 66 h 69"/>
                <a:gd name="T4" fmla="*/ 821 w 1029"/>
                <a:gd name="T5" fmla="*/ 66 h 69"/>
                <a:gd name="T6" fmla="*/ 123 w 1029"/>
                <a:gd name="T7" fmla="*/ 66 h 69"/>
                <a:gd name="T8" fmla="*/ 0 w 1029"/>
                <a:gd name="T9" fmla="*/ 66 h 69"/>
                <a:gd name="T10" fmla="*/ 0 w 1029"/>
                <a:gd name="T11" fmla="*/ 69 h 69"/>
                <a:gd name="T12" fmla="*/ 3 w 1029"/>
                <a:gd name="T13" fmla="*/ 69 h 69"/>
                <a:gd name="T14" fmla="*/ 123 w 1029"/>
                <a:gd name="T15" fmla="*/ 69 h 69"/>
                <a:gd name="T16" fmla="*/ 821 w 1029"/>
                <a:gd name="T17" fmla="*/ 69 h 69"/>
                <a:gd name="T18" fmla="*/ 986 w 1029"/>
                <a:gd name="T19" fmla="*/ 69 h 69"/>
                <a:gd name="T20" fmla="*/ 1029 w 1029"/>
                <a:gd name="T21" fmla="*/ 2 h 69"/>
                <a:gd name="T22" fmla="*/ 1029 w 1029"/>
                <a:gd name="T23" fmla="*/ 2 h 69"/>
                <a:gd name="T24" fmla="*/ 1026 w 1029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9" h="69">
                  <a:moveTo>
                    <a:pt x="1026" y="0"/>
                  </a:moveTo>
                  <a:lnTo>
                    <a:pt x="986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9"/>
                  </a:lnTo>
                  <a:lnTo>
                    <a:pt x="3" y="69"/>
                  </a:lnTo>
                  <a:lnTo>
                    <a:pt x="123" y="69"/>
                  </a:lnTo>
                  <a:lnTo>
                    <a:pt x="821" y="69"/>
                  </a:lnTo>
                  <a:lnTo>
                    <a:pt x="986" y="69"/>
                  </a:lnTo>
                  <a:lnTo>
                    <a:pt x="1029" y="2"/>
                  </a:lnTo>
                  <a:lnTo>
                    <a:pt x="1029" y="2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F0F0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1706"/>
            <p:cNvSpPr>
              <a:spLocks/>
            </p:cNvSpPr>
            <p:nvPr/>
          </p:nvSpPr>
          <p:spPr bwMode="auto">
            <a:xfrm>
              <a:off x="937445" y="851836"/>
              <a:ext cx="5328179" cy="329085"/>
            </a:xfrm>
            <a:custGeom>
              <a:avLst/>
              <a:gdLst>
                <a:gd name="T0" fmla="*/ 1026 w 1029"/>
                <a:gd name="T1" fmla="*/ 0 h 69"/>
                <a:gd name="T2" fmla="*/ 986 w 1029"/>
                <a:gd name="T3" fmla="*/ 66 h 69"/>
                <a:gd name="T4" fmla="*/ 821 w 1029"/>
                <a:gd name="T5" fmla="*/ 66 h 69"/>
                <a:gd name="T6" fmla="*/ 123 w 1029"/>
                <a:gd name="T7" fmla="*/ 66 h 69"/>
                <a:gd name="T8" fmla="*/ 0 w 1029"/>
                <a:gd name="T9" fmla="*/ 66 h 69"/>
                <a:gd name="T10" fmla="*/ 0 w 1029"/>
                <a:gd name="T11" fmla="*/ 69 h 69"/>
                <a:gd name="T12" fmla="*/ 3 w 1029"/>
                <a:gd name="T13" fmla="*/ 69 h 69"/>
                <a:gd name="T14" fmla="*/ 123 w 1029"/>
                <a:gd name="T15" fmla="*/ 69 h 69"/>
                <a:gd name="T16" fmla="*/ 821 w 1029"/>
                <a:gd name="T17" fmla="*/ 69 h 69"/>
                <a:gd name="T18" fmla="*/ 986 w 1029"/>
                <a:gd name="T19" fmla="*/ 69 h 69"/>
                <a:gd name="T20" fmla="*/ 1029 w 1029"/>
                <a:gd name="T21" fmla="*/ 2 h 69"/>
                <a:gd name="T22" fmla="*/ 1029 w 1029"/>
                <a:gd name="T23" fmla="*/ 2 h 69"/>
                <a:gd name="T24" fmla="*/ 1026 w 1029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9" h="69">
                  <a:moveTo>
                    <a:pt x="1026" y="0"/>
                  </a:moveTo>
                  <a:lnTo>
                    <a:pt x="986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9"/>
                  </a:lnTo>
                  <a:lnTo>
                    <a:pt x="3" y="69"/>
                  </a:lnTo>
                  <a:lnTo>
                    <a:pt x="123" y="69"/>
                  </a:lnTo>
                  <a:lnTo>
                    <a:pt x="821" y="69"/>
                  </a:lnTo>
                  <a:lnTo>
                    <a:pt x="986" y="69"/>
                  </a:lnTo>
                  <a:lnTo>
                    <a:pt x="1029" y="2"/>
                  </a:lnTo>
                  <a:lnTo>
                    <a:pt x="1029" y="2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1707"/>
            <p:cNvSpPr>
              <a:spLocks/>
            </p:cNvSpPr>
            <p:nvPr/>
          </p:nvSpPr>
          <p:spPr bwMode="auto">
            <a:xfrm>
              <a:off x="937445" y="851836"/>
              <a:ext cx="5312643" cy="314776"/>
            </a:xfrm>
            <a:custGeom>
              <a:avLst/>
              <a:gdLst>
                <a:gd name="T0" fmla="*/ 1026 w 1026"/>
                <a:gd name="T1" fmla="*/ 0 h 66"/>
                <a:gd name="T2" fmla="*/ 986 w 1026"/>
                <a:gd name="T3" fmla="*/ 66 h 66"/>
                <a:gd name="T4" fmla="*/ 821 w 1026"/>
                <a:gd name="T5" fmla="*/ 66 h 66"/>
                <a:gd name="T6" fmla="*/ 123 w 1026"/>
                <a:gd name="T7" fmla="*/ 66 h 66"/>
                <a:gd name="T8" fmla="*/ 0 w 1026"/>
                <a:gd name="T9" fmla="*/ 66 h 66"/>
                <a:gd name="T10" fmla="*/ 0 w 1026"/>
                <a:gd name="T11" fmla="*/ 66 h 66"/>
                <a:gd name="T12" fmla="*/ 0 w 1026"/>
                <a:gd name="T13" fmla="*/ 66 h 66"/>
                <a:gd name="T14" fmla="*/ 123 w 1026"/>
                <a:gd name="T15" fmla="*/ 66 h 66"/>
                <a:gd name="T16" fmla="*/ 821 w 1026"/>
                <a:gd name="T17" fmla="*/ 66 h 66"/>
                <a:gd name="T18" fmla="*/ 986 w 1026"/>
                <a:gd name="T19" fmla="*/ 66 h 66"/>
                <a:gd name="T20" fmla="*/ 1026 w 1026"/>
                <a:gd name="T21" fmla="*/ 0 h 66"/>
                <a:gd name="T22" fmla="*/ 1026 w 1026"/>
                <a:gd name="T23" fmla="*/ 0 h 66"/>
                <a:gd name="T24" fmla="*/ 1026 w 1026"/>
                <a:gd name="T25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6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21" y="66"/>
                  </a:lnTo>
                  <a:lnTo>
                    <a:pt x="986" y="66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EE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1708"/>
            <p:cNvSpPr>
              <a:spLocks/>
            </p:cNvSpPr>
            <p:nvPr/>
          </p:nvSpPr>
          <p:spPr bwMode="auto">
            <a:xfrm>
              <a:off x="937445" y="851836"/>
              <a:ext cx="5312643" cy="314776"/>
            </a:xfrm>
            <a:custGeom>
              <a:avLst/>
              <a:gdLst>
                <a:gd name="T0" fmla="*/ 1026 w 1026"/>
                <a:gd name="T1" fmla="*/ 0 h 66"/>
                <a:gd name="T2" fmla="*/ 986 w 1026"/>
                <a:gd name="T3" fmla="*/ 66 h 66"/>
                <a:gd name="T4" fmla="*/ 821 w 1026"/>
                <a:gd name="T5" fmla="*/ 66 h 66"/>
                <a:gd name="T6" fmla="*/ 123 w 1026"/>
                <a:gd name="T7" fmla="*/ 66 h 66"/>
                <a:gd name="T8" fmla="*/ 0 w 1026"/>
                <a:gd name="T9" fmla="*/ 66 h 66"/>
                <a:gd name="T10" fmla="*/ 0 w 1026"/>
                <a:gd name="T11" fmla="*/ 66 h 66"/>
                <a:gd name="T12" fmla="*/ 0 w 1026"/>
                <a:gd name="T13" fmla="*/ 66 h 66"/>
                <a:gd name="T14" fmla="*/ 123 w 1026"/>
                <a:gd name="T15" fmla="*/ 66 h 66"/>
                <a:gd name="T16" fmla="*/ 821 w 1026"/>
                <a:gd name="T17" fmla="*/ 66 h 66"/>
                <a:gd name="T18" fmla="*/ 986 w 1026"/>
                <a:gd name="T19" fmla="*/ 66 h 66"/>
                <a:gd name="T20" fmla="*/ 1026 w 1026"/>
                <a:gd name="T21" fmla="*/ 0 h 66"/>
                <a:gd name="T22" fmla="*/ 1026 w 1026"/>
                <a:gd name="T23" fmla="*/ 0 h 66"/>
                <a:gd name="T24" fmla="*/ 1026 w 1026"/>
                <a:gd name="T25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6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21" y="66"/>
                  </a:lnTo>
                  <a:lnTo>
                    <a:pt x="986" y="66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1709"/>
            <p:cNvSpPr>
              <a:spLocks/>
            </p:cNvSpPr>
            <p:nvPr/>
          </p:nvSpPr>
          <p:spPr bwMode="auto">
            <a:xfrm>
              <a:off x="937445" y="842298"/>
              <a:ext cx="5312643" cy="324314"/>
            </a:xfrm>
            <a:custGeom>
              <a:avLst/>
              <a:gdLst>
                <a:gd name="T0" fmla="*/ 1026 w 1026"/>
                <a:gd name="T1" fmla="*/ 0 h 68"/>
                <a:gd name="T2" fmla="*/ 986 w 1026"/>
                <a:gd name="T3" fmla="*/ 68 h 68"/>
                <a:gd name="T4" fmla="*/ 818 w 1026"/>
                <a:gd name="T5" fmla="*/ 68 h 68"/>
                <a:gd name="T6" fmla="*/ 818 w 1026"/>
                <a:gd name="T7" fmla="*/ 68 h 68"/>
                <a:gd name="T8" fmla="*/ 123 w 1026"/>
                <a:gd name="T9" fmla="*/ 68 h 68"/>
                <a:gd name="T10" fmla="*/ 0 w 1026"/>
                <a:gd name="T11" fmla="*/ 68 h 68"/>
                <a:gd name="T12" fmla="*/ 0 w 1026"/>
                <a:gd name="T13" fmla="*/ 68 h 68"/>
                <a:gd name="T14" fmla="*/ 0 w 1026"/>
                <a:gd name="T15" fmla="*/ 68 h 68"/>
                <a:gd name="T16" fmla="*/ 123 w 1026"/>
                <a:gd name="T17" fmla="*/ 68 h 68"/>
                <a:gd name="T18" fmla="*/ 821 w 1026"/>
                <a:gd name="T19" fmla="*/ 68 h 68"/>
                <a:gd name="T20" fmla="*/ 986 w 1026"/>
                <a:gd name="T21" fmla="*/ 68 h 68"/>
                <a:gd name="T22" fmla="*/ 1026 w 1026"/>
                <a:gd name="T23" fmla="*/ 2 h 68"/>
                <a:gd name="T24" fmla="*/ 1026 w 1026"/>
                <a:gd name="T25" fmla="*/ 2 h 68"/>
                <a:gd name="T26" fmla="*/ 1026 w 1026"/>
                <a:gd name="T2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6" h="68">
                  <a:moveTo>
                    <a:pt x="1026" y="0"/>
                  </a:moveTo>
                  <a:lnTo>
                    <a:pt x="986" y="68"/>
                  </a:lnTo>
                  <a:lnTo>
                    <a:pt x="818" y="68"/>
                  </a:lnTo>
                  <a:lnTo>
                    <a:pt x="818" y="68"/>
                  </a:lnTo>
                  <a:lnTo>
                    <a:pt x="123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23" y="68"/>
                  </a:lnTo>
                  <a:lnTo>
                    <a:pt x="821" y="68"/>
                  </a:lnTo>
                  <a:lnTo>
                    <a:pt x="986" y="68"/>
                  </a:lnTo>
                  <a:lnTo>
                    <a:pt x="1026" y="2"/>
                  </a:lnTo>
                  <a:lnTo>
                    <a:pt x="1026" y="2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CECE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1710"/>
            <p:cNvSpPr>
              <a:spLocks/>
            </p:cNvSpPr>
            <p:nvPr/>
          </p:nvSpPr>
          <p:spPr bwMode="auto">
            <a:xfrm>
              <a:off x="937445" y="842298"/>
              <a:ext cx="5312643" cy="324314"/>
            </a:xfrm>
            <a:custGeom>
              <a:avLst/>
              <a:gdLst>
                <a:gd name="T0" fmla="*/ 1026 w 1026"/>
                <a:gd name="T1" fmla="*/ 0 h 68"/>
                <a:gd name="T2" fmla="*/ 986 w 1026"/>
                <a:gd name="T3" fmla="*/ 68 h 68"/>
                <a:gd name="T4" fmla="*/ 818 w 1026"/>
                <a:gd name="T5" fmla="*/ 68 h 68"/>
                <a:gd name="T6" fmla="*/ 818 w 1026"/>
                <a:gd name="T7" fmla="*/ 68 h 68"/>
                <a:gd name="T8" fmla="*/ 123 w 1026"/>
                <a:gd name="T9" fmla="*/ 68 h 68"/>
                <a:gd name="T10" fmla="*/ 0 w 1026"/>
                <a:gd name="T11" fmla="*/ 68 h 68"/>
                <a:gd name="T12" fmla="*/ 0 w 1026"/>
                <a:gd name="T13" fmla="*/ 68 h 68"/>
                <a:gd name="T14" fmla="*/ 0 w 1026"/>
                <a:gd name="T15" fmla="*/ 68 h 68"/>
                <a:gd name="T16" fmla="*/ 123 w 1026"/>
                <a:gd name="T17" fmla="*/ 68 h 68"/>
                <a:gd name="T18" fmla="*/ 821 w 1026"/>
                <a:gd name="T19" fmla="*/ 68 h 68"/>
                <a:gd name="T20" fmla="*/ 986 w 1026"/>
                <a:gd name="T21" fmla="*/ 68 h 68"/>
                <a:gd name="T22" fmla="*/ 1026 w 1026"/>
                <a:gd name="T23" fmla="*/ 2 h 68"/>
                <a:gd name="T24" fmla="*/ 1026 w 1026"/>
                <a:gd name="T25" fmla="*/ 2 h 68"/>
                <a:gd name="T26" fmla="*/ 1026 w 1026"/>
                <a:gd name="T2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6" h="68">
                  <a:moveTo>
                    <a:pt x="1026" y="0"/>
                  </a:moveTo>
                  <a:lnTo>
                    <a:pt x="986" y="68"/>
                  </a:lnTo>
                  <a:lnTo>
                    <a:pt x="818" y="68"/>
                  </a:lnTo>
                  <a:lnTo>
                    <a:pt x="818" y="68"/>
                  </a:lnTo>
                  <a:lnTo>
                    <a:pt x="123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23" y="68"/>
                  </a:lnTo>
                  <a:lnTo>
                    <a:pt x="821" y="68"/>
                  </a:lnTo>
                  <a:lnTo>
                    <a:pt x="986" y="68"/>
                  </a:lnTo>
                  <a:lnTo>
                    <a:pt x="1026" y="2"/>
                  </a:lnTo>
                  <a:lnTo>
                    <a:pt x="1026" y="2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1711"/>
            <p:cNvSpPr>
              <a:spLocks/>
            </p:cNvSpPr>
            <p:nvPr/>
          </p:nvSpPr>
          <p:spPr bwMode="auto">
            <a:xfrm>
              <a:off x="937445" y="842298"/>
              <a:ext cx="5312643" cy="324314"/>
            </a:xfrm>
            <a:custGeom>
              <a:avLst/>
              <a:gdLst>
                <a:gd name="T0" fmla="*/ 1026 w 1026"/>
                <a:gd name="T1" fmla="*/ 0 h 68"/>
                <a:gd name="T2" fmla="*/ 984 w 1026"/>
                <a:gd name="T3" fmla="*/ 66 h 68"/>
                <a:gd name="T4" fmla="*/ 818 w 1026"/>
                <a:gd name="T5" fmla="*/ 66 h 68"/>
                <a:gd name="T6" fmla="*/ 121 w 1026"/>
                <a:gd name="T7" fmla="*/ 66 h 68"/>
                <a:gd name="T8" fmla="*/ 0 w 1026"/>
                <a:gd name="T9" fmla="*/ 66 h 68"/>
                <a:gd name="T10" fmla="*/ 0 w 1026"/>
                <a:gd name="T11" fmla="*/ 68 h 68"/>
                <a:gd name="T12" fmla="*/ 0 w 1026"/>
                <a:gd name="T13" fmla="*/ 68 h 68"/>
                <a:gd name="T14" fmla="*/ 123 w 1026"/>
                <a:gd name="T15" fmla="*/ 68 h 68"/>
                <a:gd name="T16" fmla="*/ 818 w 1026"/>
                <a:gd name="T17" fmla="*/ 68 h 68"/>
                <a:gd name="T18" fmla="*/ 818 w 1026"/>
                <a:gd name="T19" fmla="*/ 68 h 68"/>
                <a:gd name="T20" fmla="*/ 986 w 1026"/>
                <a:gd name="T21" fmla="*/ 68 h 68"/>
                <a:gd name="T22" fmla="*/ 1026 w 1026"/>
                <a:gd name="T23" fmla="*/ 0 h 68"/>
                <a:gd name="T24" fmla="*/ 1026 w 1026"/>
                <a:gd name="T25" fmla="*/ 0 h 68"/>
                <a:gd name="T26" fmla="*/ 1026 w 1026"/>
                <a:gd name="T2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6" h="68">
                  <a:moveTo>
                    <a:pt x="1026" y="0"/>
                  </a:moveTo>
                  <a:lnTo>
                    <a:pt x="984" y="66"/>
                  </a:lnTo>
                  <a:lnTo>
                    <a:pt x="818" y="66"/>
                  </a:lnTo>
                  <a:lnTo>
                    <a:pt x="121" y="66"/>
                  </a:lnTo>
                  <a:lnTo>
                    <a:pt x="0" y="66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23" y="68"/>
                  </a:lnTo>
                  <a:lnTo>
                    <a:pt x="818" y="68"/>
                  </a:lnTo>
                  <a:lnTo>
                    <a:pt x="818" y="68"/>
                  </a:lnTo>
                  <a:lnTo>
                    <a:pt x="986" y="68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BEA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1712"/>
            <p:cNvSpPr>
              <a:spLocks/>
            </p:cNvSpPr>
            <p:nvPr/>
          </p:nvSpPr>
          <p:spPr bwMode="auto">
            <a:xfrm>
              <a:off x="937445" y="842298"/>
              <a:ext cx="5312643" cy="324314"/>
            </a:xfrm>
            <a:custGeom>
              <a:avLst/>
              <a:gdLst>
                <a:gd name="T0" fmla="*/ 1026 w 1026"/>
                <a:gd name="T1" fmla="*/ 0 h 68"/>
                <a:gd name="T2" fmla="*/ 984 w 1026"/>
                <a:gd name="T3" fmla="*/ 66 h 68"/>
                <a:gd name="T4" fmla="*/ 818 w 1026"/>
                <a:gd name="T5" fmla="*/ 66 h 68"/>
                <a:gd name="T6" fmla="*/ 121 w 1026"/>
                <a:gd name="T7" fmla="*/ 66 h 68"/>
                <a:gd name="T8" fmla="*/ 0 w 1026"/>
                <a:gd name="T9" fmla="*/ 66 h 68"/>
                <a:gd name="T10" fmla="*/ 0 w 1026"/>
                <a:gd name="T11" fmla="*/ 68 h 68"/>
                <a:gd name="T12" fmla="*/ 0 w 1026"/>
                <a:gd name="T13" fmla="*/ 68 h 68"/>
                <a:gd name="T14" fmla="*/ 123 w 1026"/>
                <a:gd name="T15" fmla="*/ 68 h 68"/>
                <a:gd name="T16" fmla="*/ 818 w 1026"/>
                <a:gd name="T17" fmla="*/ 68 h 68"/>
                <a:gd name="T18" fmla="*/ 818 w 1026"/>
                <a:gd name="T19" fmla="*/ 68 h 68"/>
                <a:gd name="T20" fmla="*/ 986 w 1026"/>
                <a:gd name="T21" fmla="*/ 68 h 68"/>
                <a:gd name="T22" fmla="*/ 1026 w 1026"/>
                <a:gd name="T23" fmla="*/ 0 h 68"/>
                <a:gd name="T24" fmla="*/ 1026 w 1026"/>
                <a:gd name="T25" fmla="*/ 0 h 68"/>
                <a:gd name="T26" fmla="*/ 1026 w 1026"/>
                <a:gd name="T2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6" h="68">
                  <a:moveTo>
                    <a:pt x="1026" y="0"/>
                  </a:moveTo>
                  <a:lnTo>
                    <a:pt x="984" y="66"/>
                  </a:lnTo>
                  <a:lnTo>
                    <a:pt x="818" y="66"/>
                  </a:lnTo>
                  <a:lnTo>
                    <a:pt x="121" y="66"/>
                  </a:lnTo>
                  <a:lnTo>
                    <a:pt x="0" y="66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23" y="68"/>
                  </a:lnTo>
                  <a:lnTo>
                    <a:pt x="818" y="68"/>
                  </a:lnTo>
                  <a:lnTo>
                    <a:pt x="818" y="68"/>
                  </a:lnTo>
                  <a:lnTo>
                    <a:pt x="986" y="68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1713"/>
            <p:cNvSpPr>
              <a:spLocks/>
            </p:cNvSpPr>
            <p:nvPr/>
          </p:nvSpPr>
          <p:spPr bwMode="auto">
            <a:xfrm>
              <a:off x="937445" y="842298"/>
              <a:ext cx="5312643" cy="314776"/>
            </a:xfrm>
            <a:custGeom>
              <a:avLst/>
              <a:gdLst>
                <a:gd name="T0" fmla="*/ 1026 w 1026"/>
                <a:gd name="T1" fmla="*/ 0 h 66"/>
                <a:gd name="T2" fmla="*/ 984 w 1026"/>
                <a:gd name="T3" fmla="*/ 66 h 66"/>
                <a:gd name="T4" fmla="*/ 818 w 1026"/>
                <a:gd name="T5" fmla="*/ 66 h 66"/>
                <a:gd name="T6" fmla="*/ 121 w 1026"/>
                <a:gd name="T7" fmla="*/ 66 h 66"/>
                <a:gd name="T8" fmla="*/ 0 w 1026"/>
                <a:gd name="T9" fmla="*/ 66 h 66"/>
                <a:gd name="T10" fmla="*/ 0 w 1026"/>
                <a:gd name="T11" fmla="*/ 66 h 66"/>
                <a:gd name="T12" fmla="*/ 0 w 1026"/>
                <a:gd name="T13" fmla="*/ 66 h 66"/>
                <a:gd name="T14" fmla="*/ 121 w 1026"/>
                <a:gd name="T15" fmla="*/ 66 h 66"/>
                <a:gd name="T16" fmla="*/ 818 w 1026"/>
                <a:gd name="T17" fmla="*/ 66 h 66"/>
                <a:gd name="T18" fmla="*/ 984 w 1026"/>
                <a:gd name="T19" fmla="*/ 66 h 66"/>
                <a:gd name="T20" fmla="*/ 1026 w 1026"/>
                <a:gd name="T21" fmla="*/ 0 h 66"/>
                <a:gd name="T22" fmla="*/ 1026 w 1026"/>
                <a:gd name="T23" fmla="*/ 0 h 66"/>
                <a:gd name="T24" fmla="*/ 1026 w 1026"/>
                <a:gd name="T25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4" y="66"/>
                  </a:lnTo>
                  <a:lnTo>
                    <a:pt x="818" y="66"/>
                  </a:lnTo>
                  <a:lnTo>
                    <a:pt x="121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1" y="66"/>
                  </a:lnTo>
                  <a:lnTo>
                    <a:pt x="818" y="66"/>
                  </a:lnTo>
                  <a:lnTo>
                    <a:pt x="984" y="66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9E9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1714"/>
            <p:cNvSpPr>
              <a:spLocks/>
            </p:cNvSpPr>
            <p:nvPr/>
          </p:nvSpPr>
          <p:spPr bwMode="auto">
            <a:xfrm>
              <a:off x="937445" y="842298"/>
              <a:ext cx="5312643" cy="314776"/>
            </a:xfrm>
            <a:custGeom>
              <a:avLst/>
              <a:gdLst>
                <a:gd name="T0" fmla="*/ 1026 w 1026"/>
                <a:gd name="T1" fmla="*/ 0 h 66"/>
                <a:gd name="T2" fmla="*/ 984 w 1026"/>
                <a:gd name="T3" fmla="*/ 66 h 66"/>
                <a:gd name="T4" fmla="*/ 818 w 1026"/>
                <a:gd name="T5" fmla="*/ 66 h 66"/>
                <a:gd name="T6" fmla="*/ 121 w 1026"/>
                <a:gd name="T7" fmla="*/ 66 h 66"/>
                <a:gd name="T8" fmla="*/ 0 w 1026"/>
                <a:gd name="T9" fmla="*/ 66 h 66"/>
                <a:gd name="T10" fmla="*/ 0 w 1026"/>
                <a:gd name="T11" fmla="*/ 66 h 66"/>
                <a:gd name="T12" fmla="*/ 0 w 1026"/>
                <a:gd name="T13" fmla="*/ 66 h 66"/>
                <a:gd name="T14" fmla="*/ 121 w 1026"/>
                <a:gd name="T15" fmla="*/ 66 h 66"/>
                <a:gd name="T16" fmla="*/ 818 w 1026"/>
                <a:gd name="T17" fmla="*/ 66 h 66"/>
                <a:gd name="T18" fmla="*/ 984 w 1026"/>
                <a:gd name="T19" fmla="*/ 66 h 66"/>
                <a:gd name="T20" fmla="*/ 1026 w 1026"/>
                <a:gd name="T21" fmla="*/ 0 h 66"/>
                <a:gd name="T22" fmla="*/ 1026 w 1026"/>
                <a:gd name="T23" fmla="*/ 0 h 66"/>
                <a:gd name="T24" fmla="*/ 1026 w 1026"/>
                <a:gd name="T25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4" y="66"/>
                  </a:lnTo>
                  <a:lnTo>
                    <a:pt x="818" y="66"/>
                  </a:lnTo>
                  <a:lnTo>
                    <a:pt x="121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1" y="66"/>
                  </a:lnTo>
                  <a:lnTo>
                    <a:pt x="818" y="66"/>
                  </a:lnTo>
                  <a:lnTo>
                    <a:pt x="984" y="66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1715"/>
            <p:cNvSpPr>
              <a:spLocks/>
            </p:cNvSpPr>
            <p:nvPr/>
          </p:nvSpPr>
          <p:spPr bwMode="auto">
            <a:xfrm>
              <a:off x="927089" y="827991"/>
              <a:ext cx="5322999" cy="329085"/>
            </a:xfrm>
            <a:custGeom>
              <a:avLst/>
              <a:gdLst>
                <a:gd name="T0" fmla="*/ 1026 w 1028"/>
                <a:gd name="T1" fmla="*/ 0 h 69"/>
                <a:gd name="T2" fmla="*/ 986 w 1028"/>
                <a:gd name="T3" fmla="*/ 69 h 69"/>
                <a:gd name="T4" fmla="*/ 820 w 1028"/>
                <a:gd name="T5" fmla="*/ 69 h 69"/>
                <a:gd name="T6" fmla="*/ 123 w 1028"/>
                <a:gd name="T7" fmla="*/ 69 h 69"/>
                <a:gd name="T8" fmla="*/ 0 w 1028"/>
                <a:gd name="T9" fmla="*/ 69 h 69"/>
                <a:gd name="T10" fmla="*/ 0 w 1028"/>
                <a:gd name="T11" fmla="*/ 69 h 69"/>
                <a:gd name="T12" fmla="*/ 2 w 1028"/>
                <a:gd name="T13" fmla="*/ 69 h 69"/>
                <a:gd name="T14" fmla="*/ 123 w 1028"/>
                <a:gd name="T15" fmla="*/ 69 h 69"/>
                <a:gd name="T16" fmla="*/ 820 w 1028"/>
                <a:gd name="T17" fmla="*/ 69 h 69"/>
                <a:gd name="T18" fmla="*/ 986 w 1028"/>
                <a:gd name="T19" fmla="*/ 69 h 69"/>
                <a:gd name="T20" fmla="*/ 1028 w 1028"/>
                <a:gd name="T21" fmla="*/ 3 h 69"/>
                <a:gd name="T22" fmla="*/ 1028 w 1028"/>
                <a:gd name="T23" fmla="*/ 3 h 69"/>
                <a:gd name="T24" fmla="*/ 1026 w 1028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8" h="69">
                  <a:moveTo>
                    <a:pt x="1026" y="0"/>
                  </a:moveTo>
                  <a:lnTo>
                    <a:pt x="986" y="69"/>
                  </a:lnTo>
                  <a:lnTo>
                    <a:pt x="820" y="69"/>
                  </a:lnTo>
                  <a:lnTo>
                    <a:pt x="123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2" y="69"/>
                  </a:lnTo>
                  <a:lnTo>
                    <a:pt x="123" y="69"/>
                  </a:lnTo>
                  <a:lnTo>
                    <a:pt x="820" y="69"/>
                  </a:lnTo>
                  <a:lnTo>
                    <a:pt x="986" y="69"/>
                  </a:lnTo>
                  <a:lnTo>
                    <a:pt x="1028" y="3"/>
                  </a:lnTo>
                  <a:lnTo>
                    <a:pt x="1028" y="3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7E7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1716"/>
            <p:cNvSpPr>
              <a:spLocks/>
            </p:cNvSpPr>
            <p:nvPr/>
          </p:nvSpPr>
          <p:spPr bwMode="auto">
            <a:xfrm>
              <a:off x="927089" y="827991"/>
              <a:ext cx="5322999" cy="329085"/>
            </a:xfrm>
            <a:custGeom>
              <a:avLst/>
              <a:gdLst>
                <a:gd name="T0" fmla="*/ 1026 w 1028"/>
                <a:gd name="T1" fmla="*/ 0 h 69"/>
                <a:gd name="T2" fmla="*/ 986 w 1028"/>
                <a:gd name="T3" fmla="*/ 69 h 69"/>
                <a:gd name="T4" fmla="*/ 820 w 1028"/>
                <a:gd name="T5" fmla="*/ 69 h 69"/>
                <a:gd name="T6" fmla="*/ 123 w 1028"/>
                <a:gd name="T7" fmla="*/ 69 h 69"/>
                <a:gd name="T8" fmla="*/ 0 w 1028"/>
                <a:gd name="T9" fmla="*/ 69 h 69"/>
                <a:gd name="T10" fmla="*/ 0 w 1028"/>
                <a:gd name="T11" fmla="*/ 69 h 69"/>
                <a:gd name="T12" fmla="*/ 2 w 1028"/>
                <a:gd name="T13" fmla="*/ 69 h 69"/>
                <a:gd name="T14" fmla="*/ 123 w 1028"/>
                <a:gd name="T15" fmla="*/ 69 h 69"/>
                <a:gd name="T16" fmla="*/ 820 w 1028"/>
                <a:gd name="T17" fmla="*/ 69 h 69"/>
                <a:gd name="T18" fmla="*/ 986 w 1028"/>
                <a:gd name="T19" fmla="*/ 69 h 69"/>
                <a:gd name="T20" fmla="*/ 1028 w 1028"/>
                <a:gd name="T21" fmla="*/ 3 h 69"/>
                <a:gd name="T22" fmla="*/ 1028 w 1028"/>
                <a:gd name="T23" fmla="*/ 3 h 69"/>
                <a:gd name="T24" fmla="*/ 1026 w 1028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8" h="69">
                  <a:moveTo>
                    <a:pt x="1026" y="0"/>
                  </a:moveTo>
                  <a:lnTo>
                    <a:pt x="986" y="69"/>
                  </a:lnTo>
                  <a:lnTo>
                    <a:pt x="820" y="69"/>
                  </a:lnTo>
                  <a:lnTo>
                    <a:pt x="123" y="69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2" y="69"/>
                  </a:lnTo>
                  <a:lnTo>
                    <a:pt x="123" y="69"/>
                  </a:lnTo>
                  <a:lnTo>
                    <a:pt x="820" y="69"/>
                  </a:lnTo>
                  <a:lnTo>
                    <a:pt x="986" y="69"/>
                  </a:lnTo>
                  <a:lnTo>
                    <a:pt x="1028" y="3"/>
                  </a:lnTo>
                  <a:lnTo>
                    <a:pt x="1028" y="3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1717"/>
            <p:cNvSpPr>
              <a:spLocks/>
            </p:cNvSpPr>
            <p:nvPr/>
          </p:nvSpPr>
          <p:spPr bwMode="auto">
            <a:xfrm>
              <a:off x="927089" y="827991"/>
              <a:ext cx="5312643" cy="329085"/>
            </a:xfrm>
            <a:custGeom>
              <a:avLst/>
              <a:gdLst>
                <a:gd name="T0" fmla="*/ 1026 w 1026"/>
                <a:gd name="T1" fmla="*/ 0 h 69"/>
                <a:gd name="T2" fmla="*/ 986 w 1026"/>
                <a:gd name="T3" fmla="*/ 67 h 69"/>
                <a:gd name="T4" fmla="*/ 820 w 1026"/>
                <a:gd name="T5" fmla="*/ 67 h 69"/>
                <a:gd name="T6" fmla="*/ 123 w 1026"/>
                <a:gd name="T7" fmla="*/ 67 h 69"/>
                <a:gd name="T8" fmla="*/ 0 w 1026"/>
                <a:gd name="T9" fmla="*/ 67 h 69"/>
                <a:gd name="T10" fmla="*/ 0 w 1026"/>
                <a:gd name="T11" fmla="*/ 69 h 69"/>
                <a:gd name="T12" fmla="*/ 0 w 1026"/>
                <a:gd name="T13" fmla="*/ 69 h 69"/>
                <a:gd name="T14" fmla="*/ 123 w 1026"/>
                <a:gd name="T15" fmla="*/ 69 h 69"/>
                <a:gd name="T16" fmla="*/ 820 w 1026"/>
                <a:gd name="T17" fmla="*/ 69 h 69"/>
                <a:gd name="T18" fmla="*/ 986 w 1026"/>
                <a:gd name="T19" fmla="*/ 69 h 69"/>
                <a:gd name="T20" fmla="*/ 1026 w 1026"/>
                <a:gd name="T21" fmla="*/ 0 h 69"/>
                <a:gd name="T22" fmla="*/ 1026 w 1026"/>
                <a:gd name="T23" fmla="*/ 0 h 69"/>
                <a:gd name="T24" fmla="*/ 1026 w 1026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6" y="67"/>
                  </a:lnTo>
                  <a:lnTo>
                    <a:pt x="820" y="67"/>
                  </a:lnTo>
                  <a:lnTo>
                    <a:pt x="123" y="67"/>
                  </a:lnTo>
                  <a:lnTo>
                    <a:pt x="0" y="67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20" y="69"/>
                  </a:lnTo>
                  <a:lnTo>
                    <a:pt x="986" y="69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5E5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1718"/>
            <p:cNvSpPr>
              <a:spLocks/>
            </p:cNvSpPr>
            <p:nvPr/>
          </p:nvSpPr>
          <p:spPr bwMode="auto">
            <a:xfrm>
              <a:off x="927089" y="827991"/>
              <a:ext cx="5312643" cy="329085"/>
            </a:xfrm>
            <a:custGeom>
              <a:avLst/>
              <a:gdLst>
                <a:gd name="T0" fmla="*/ 1026 w 1026"/>
                <a:gd name="T1" fmla="*/ 0 h 69"/>
                <a:gd name="T2" fmla="*/ 986 w 1026"/>
                <a:gd name="T3" fmla="*/ 67 h 69"/>
                <a:gd name="T4" fmla="*/ 820 w 1026"/>
                <a:gd name="T5" fmla="*/ 67 h 69"/>
                <a:gd name="T6" fmla="*/ 123 w 1026"/>
                <a:gd name="T7" fmla="*/ 67 h 69"/>
                <a:gd name="T8" fmla="*/ 0 w 1026"/>
                <a:gd name="T9" fmla="*/ 67 h 69"/>
                <a:gd name="T10" fmla="*/ 0 w 1026"/>
                <a:gd name="T11" fmla="*/ 69 h 69"/>
                <a:gd name="T12" fmla="*/ 0 w 1026"/>
                <a:gd name="T13" fmla="*/ 69 h 69"/>
                <a:gd name="T14" fmla="*/ 123 w 1026"/>
                <a:gd name="T15" fmla="*/ 69 h 69"/>
                <a:gd name="T16" fmla="*/ 820 w 1026"/>
                <a:gd name="T17" fmla="*/ 69 h 69"/>
                <a:gd name="T18" fmla="*/ 986 w 1026"/>
                <a:gd name="T19" fmla="*/ 69 h 69"/>
                <a:gd name="T20" fmla="*/ 1026 w 1026"/>
                <a:gd name="T21" fmla="*/ 0 h 69"/>
                <a:gd name="T22" fmla="*/ 1026 w 1026"/>
                <a:gd name="T23" fmla="*/ 0 h 69"/>
                <a:gd name="T24" fmla="*/ 1026 w 1026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6" y="67"/>
                  </a:lnTo>
                  <a:lnTo>
                    <a:pt x="820" y="67"/>
                  </a:lnTo>
                  <a:lnTo>
                    <a:pt x="123" y="67"/>
                  </a:lnTo>
                  <a:lnTo>
                    <a:pt x="0" y="67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20" y="69"/>
                  </a:lnTo>
                  <a:lnTo>
                    <a:pt x="986" y="69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1719"/>
            <p:cNvSpPr>
              <a:spLocks/>
            </p:cNvSpPr>
            <p:nvPr/>
          </p:nvSpPr>
          <p:spPr bwMode="auto">
            <a:xfrm>
              <a:off x="927089" y="827991"/>
              <a:ext cx="5312643" cy="319547"/>
            </a:xfrm>
            <a:custGeom>
              <a:avLst/>
              <a:gdLst>
                <a:gd name="T0" fmla="*/ 1026 w 1026"/>
                <a:gd name="T1" fmla="*/ 0 h 67"/>
                <a:gd name="T2" fmla="*/ 986 w 1026"/>
                <a:gd name="T3" fmla="*/ 67 h 67"/>
                <a:gd name="T4" fmla="*/ 818 w 1026"/>
                <a:gd name="T5" fmla="*/ 67 h 67"/>
                <a:gd name="T6" fmla="*/ 123 w 1026"/>
                <a:gd name="T7" fmla="*/ 67 h 67"/>
                <a:gd name="T8" fmla="*/ 0 w 1026"/>
                <a:gd name="T9" fmla="*/ 67 h 67"/>
                <a:gd name="T10" fmla="*/ 0 w 1026"/>
                <a:gd name="T11" fmla="*/ 67 h 67"/>
                <a:gd name="T12" fmla="*/ 0 w 1026"/>
                <a:gd name="T13" fmla="*/ 67 h 67"/>
                <a:gd name="T14" fmla="*/ 123 w 1026"/>
                <a:gd name="T15" fmla="*/ 67 h 67"/>
                <a:gd name="T16" fmla="*/ 820 w 1026"/>
                <a:gd name="T17" fmla="*/ 67 h 67"/>
                <a:gd name="T18" fmla="*/ 986 w 1026"/>
                <a:gd name="T19" fmla="*/ 67 h 67"/>
                <a:gd name="T20" fmla="*/ 1026 w 1026"/>
                <a:gd name="T21" fmla="*/ 0 h 67"/>
                <a:gd name="T22" fmla="*/ 1026 w 1026"/>
                <a:gd name="T23" fmla="*/ 0 h 67"/>
                <a:gd name="T24" fmla="*/ 1026 w 1026"/>
                <a:gd name="T25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7">
                  <a:moveTo>
                    <a:pt x="1026" y="0"/>
                  </a:moveTo>
                  <a:lnTo>
                    <a:pt x="986" y="67"/>
                  </a:lnTo>
                  <a:lnTo>
                    <a:pt x="818" y="67"/>
                  </a:lnTo>
                  <a:lnTo>
                    <a:pt x="123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123" y="67"/>
                  </a:lnTo>
                  <a:lnTo>
                    <a:pt x="820" y="67"/>
                  </a:lnTo>
                  <a:lnTo>
                    <a:pt x="986" y="67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4E4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1720"/>
            <p:cNvSpPr>
              <a:spLocks/>
            </p:cNvSpPr>
            <p:nvPr/>
          </p:nvSpPr>
          <p:spPr bwMode="auto">
            <a:xfrm>
              <a:off x="927089" y="827991"/>
              <a:ext cx="5312643" cy="319547"/>
            </a:xfrm>
            <a:custGeom>
              <a:avLst/>
              <a:gdLst>
                <a:gd name="T0" fmla="*/ 1026 w 1026"/>
                <a:gd name="T1" fmla="*/ 0 h 67"/>
                <a:gd name="T2" fmla="*/ 986 w 1026"/>
                <a:gd name="T3" fmla="*/ 67 h 67"/>
                <a:gd name="T4" fmla="*/ 818 w 1026"/>
                <a:gd name="T5" fmla="*/ 67 h 67"/>
                <a:gd name="T6" fmla="*/ 123 w 1026"/>
                <a:gd name="T7" fmla="*/ 67 h 67"/>
                <a:gd name="T8" fmla="*/ 0 w 1026"/>
                <a:gd name="T9" fmla="*/ 67 h 67"/>
                <a:gd name="T10" fmla="*/ 0 w 1026"/>
                <a:gd name="T11" fmla="*/ 67 h 67"/>
                <a:gd name="T12" fmla="*/ 0 w 1026"/>
                <a:gd name="T13" fmla="*/ 67 h 67"/>
                <a:gd name="T14" fmla="*/ 123 w 1026"/>
                <a:gd name="T15" fmla="*/ 67 h 67"/>
                <a:gd name="T16" fmla="*/ 820 w 1026"/>
                <a:gd name="T17" fmla="*/ 67 h 67"/>
                <a:gd name="T18" fmla="*/ 986 w 1026"/>
                <a:gd name="T19" fmla="*/ 67 h 67"/>
                <a:gd name="T20" fmla="*/ 1026 w 1026"/>
                <a:gd name="T21" fmla="*/ 0 h 67"/>
                <a:gd name="T22" fmla="*/ 1026 w 1026"/>
                <a:gd name="T23" fmla="*/ 0 h 67"/>
                <a:gd name="T24" fmla="*/ 1026 w 1026"/>
                <a:gd name="T25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7">
                  <a:moveTo>
                    <a:pt x="1026" y="0"/>
                  </a:moveTo>
                  <a:lnTo>
                    <a:pt x="986" y="67"/>
                  </a:lnTo>
                  <a:lnTo>
                    <a:pt x="818" y="67"/>
                  </a:lnTo>
                  <a:lnTo>
                    <a:pt x="123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123" y="67"/>
                  </a:lnTo>
                  <a:lnTo>
                    <a:pt x="820" y="67"/>
                  </a:lnTo>
                  <a:lnTo>
                    <a:pt x="986" y="67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1721"/>
            <p:cNvSpPr>
              <a:spLocks/>
            </p:cNvSpPr>
            <p:nvPr/>
          </p:nvSpPr>
          <p:spPr bwMode="auto">
            <a:xfrm>
              <a:off x="927089" y="818452"/>
              <a:ext cx="5312643" cy="329085"/>
            </a:xfrm>
            <a:custGeom>
              <a:avLst/>
              <a:gdLst>
                <a:gd name="T0" fmla="*/ 1026 w 1026"/>
                <a:gd name="T1" fmla="*/ 0 h 69"/>
                <a:gd name="T2" fmla="*/ 984 w 1026"/>
                <a:gd name="T3" fmla="*/ 66 h 69"/>
                <a:gd name="T4" fmla="*/ 818 w 1026"/>
                <a:gd name="T5" fmla="*/ 66 h 69"/>
                <a:gd name="T6" fmla="*/ 123 w 1026"/>
                <a:gd name="T7" fmla="*/ 66 h 69"/>
                <a:gd name="T8" fmla="*/ 0 w 1026"/>
                <a:gd name="T9" fmla="*/ 66 h 69"/>
                <a:gd name="T10" fmla="*/ 0 w 1026"/>
                <a:gd name="T11" fmla="*/ 69 h 69"/>
                <a:gd name="T12" fmla="*/ 0 w 1026"/>
                <a:gd name="T13" fmla="*/ 69 h 69"/>
                <a:gd name="T14" fmla="*/ 123 w 1026"/>
                <a:gd name="T15" fmla="*/ 69 h 69"/>
                <a:gd name="T16" fmla="*/ 818 w 1026"/>
                <a:gd name="T17" fmla="*/ 69 h 69"/>
                <a:gd name="T18" fmla="*/ 986 w 1026"/>
                <a:gd name="T19" fmla="*/ 69 h 69"/>
                <a:gd name="T20" fmla="*/ 1026 w 1026"/>
                <a:gd name="T21" fmla="*/ 2 h 69"/>
                <a:gd name="T22" fmla="*/ 1026 w 1026"/>
                <a:gd name="T23" fmla="*/ 2 h 69"/>
                <a:gd name="T24" fmla="*/ 1026 w 1026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4" y="66"/>
                  </a:lnTo>
                  <a:lnTo>
                    <a:pt x="818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18" y="69"/>
                  </a:lnTo>
                  <a:lnTo>
                    <a:pt x="986" y="69"/>
                  </a:lnTo>
                  <a:lnTo>
                    <a:pt x="1026" y="2"/>
                  </a:lnTo>
                  <a:lnTo>
                    <a:pt x="1026" y="2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2E2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1722"/>
            <p:cNvSpPr>
              <a:spLocks/>
            </p:cNvSpPr>
            <p:nvPr/>
          </p:nvSpPr>
          <p:spPr bwMode="auto">
            <a:xfrm>
              <a:off x="927089" y="818452"/>
              <a:ext cx="5312643" cy="329085"/>
            </a:xfrm>
            <a:custGeom>
              <a:avLst/>
              <a:gdLst>
                <a:gd name="T0" fmla="*/ 1026 w 1026"/>
                <a:gd name="T1" fmla="*/ 0 h 69"/>
                <a:gd name="T2" fmla="*/ 984 w 1026"/>
                <a:gd name="T3" fmla="*/ 66 h 69"/>
                <a:gd name="T4" fmla="*/ 818 w 1026"/>
                <a:gd name="T5" fmla="*/ 66 h 69"/>
                <a:gd name="T6" fmla="*/ 123 w 1026"/>
                <a:gd name="T7" fmla="*/ 66 h 69"/>
                <a:gd name="T8" fmla="*/ 0 w 1026"/>
                <a:gd name="T9" fmla="*/ 66 h 69"/>
                <a:gd name="T10" fmla="*/ 0 w 1026"/>
                <a:gd name="T11" fmla="*/ 69 h 69"/>
                <a:gd name="T12" fmla="*/ 0 w 1026"/>
                <a:gd name="T13" fmla="*/ 69 h 69"/>
                <a:gd name="T14" fmla="*/ 123 w 1026"/>
                <a:gd name="T15" fmla="*/ 69 h 69"/>
                <a:gd name="T16" fmla="*/ 818 w 1026"/>
                <a:gd name="T17" fmla="*/ 69 h 69"/>
                <a:gd name="T18" fmla="*/ 986 w 1026"/>
                <a:gd name="T19" fmla="*/ 69 h 69"/>
                <a:gd name="T20" fmla="*/ 1026 w 1026"/>
                <a:gd name="T21" fmla="*/ 2 h 69"/>
                <a:gd name="T22" fmla="*/ 1026 w 1026"/>
                <a:gd name="T23" fmla="*/ 2 h 69"/>
                <a:gd name="T24" fmla="*/ 1026 w 1026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9">
                  <a:moveTo>
                    <a:pt x="1026" y="0"/>
                  </a:moveTo>
                  <a:lnTo>
                    <a:pt x="984" y="66"/>
                  </a:lnTo>
                  <a:lnTo>
                    <a:pt x="818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18" y="69"/>
                  </a:lnTo>
                  <a:lnTo>
                    <a:pt x="986" y="69"/>
                  </a:lnTo>
                  <a:lnTo>
                    <a:pt x="1026" y="2"/>
                  </a:lnTo>
                  <a:lnTo>
                    <a:pt x="1026" y="2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1723"/>
            <p:cNvSpPr>
              <a:spLocks/>
            </p:cNvSpPr>
            <p:nvPr/>
          </p:nvSpPr>
          <p:spPr bwMode="auto">
            <a:xfrm>
              <a:off x="927089" y="818452"/>
              <a:ext cx="5312643" cy="314776"/>
            </a:xfrm>
            <a:custGeom>
              <a:avLst/>
              <a:gdLst>
                <a:gd name="T0" fmla="*/ 1026 w 1026"/>
                <a:gd name="T1" fmla="*/ 0 h 66"/>
                <a:gd name="T2" fmla="*/ 984 w 1026"/>
                <a:gd name="T3" fmla="*/ 66 h 66"/>
                <a:gd name="T4" fmla="*/ 818 w 1026"/>
                <a:gd name="T5" fmla="*/ 66 h 66"/>
                <a:gd name="T6" fmla="*/ 120 w 1026"/>
                <a:gd name="T7" fmla="*/ 66 h 66"/>
                <a:gd name="T8" fmla="*/ 0 w 1026"/>
                <a:gd name="T9" fmla="*/ 66 h 66"/>
                <a:gd name="T10" fmla="*/ 0 w 1026"/>
                <a:gd name="T11" fmla="*/ 66 h 66"/>
                <a:gd name="T12" fmla="*/ 0 w 1026"/>
                <a:gd name="T13" fmla="*/ 66 h 66"/>
                <a:gd name="T14" fmla="*/ 123 w 1026"/>
                <a:gd name="T15" fmla="*/ 66 h 66"/>
                <a:gd name="T16" fmla="*/ 818 w 1026"/>
                <a:gd name="T17" fmla="*/ 66 h 66"/>
                <a:gd name="T18" fmla="*/ 984 w 1026"/>
                <a:gd name="T19" fmla="*/ 66 h 66"/>
                <a:gd name="T20" fmla="*/ 1026 w 1026"/>
                <a:gd name="T21" fmla="*/ 0 h 66"/>
                <a:gd name="T22" fmla="*/ 1026 w 1026"/>
                <a:gd name="T23" fmla="*/ 0 h 66"/>
                <a:gd name="T24" fmla="*/ 1026 w 1026"/>
                <a:gd name="T25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4" y="66"/>
                  </a:lnTo>
                  <a:lnTo>
                    <a:pt x="818" y="66"/>
                  </a:lnTo>
                  <a:lnTo>
                    <a:pt x="12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18" y="66"/>
                  </a:lnTo>
                  <a:lnTo>
                    <a:pt x="984" y="66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E0E0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1724"/>
            <p:cNvSpPr>
              <a:spLocks/>
            </p:cNvSpPr>
            <p:nvPr/>
          </p:nvSpPr>
          <p:spPr bwMode="auto">
            <a:xfrm>
              <a:off x="927089" y="818452"/>
              <a:ext cx="5312643" cy="314776"/>
            </a:xfrm>
            <a:custGeom>
              <a:avLst/>
              <a:gdLst>
                <a:gd name="T0" fmla="*/ 1026 w 1026"/>
                <a:gd name="T1" fmla="*/ 0 h 66"/>
                <a:gd name="T2" fmla="*/ 984 w 1026"/>
                <a:gd name="T3" fmla="*/ 66 h 66"/>
                <a:gd name="T4" fmla="*/ 818 w 1026"/>
                <a:gd name="T5" fmla="*/ 66 h 66"/>
                <a:gd name="T6" fmla="*/ 120 w 1026"/>
                <a:gd name="T7" fmla="*/ 66 h 66"/>
                <a:gd name="T8" fmla="*/ 0 w 1026"/>
                <a:gd name="T9" fmla="*/ 66 h 66"/>
                <a:gd name="T10" fmla="*/ 0 w 1026"/>
                <a:gd name="T11" fmla="*/ 66 h 66"/>
                <a:gd name="T12" fmla="*/ 0 w 1026"/>
                <a:gd name="T13" fmla="*/ 66 h 66"/>
                <a:gd name="T14" fmla="*/ 123 w 1026"/>
                <a:gd name="T15" fmla="*/ 66 h 66"/>
                <a:gd name="T16" fmla="*/ 818 w 1026"/>
                <a:gd name="T17" fmla="*/ 66 h 66"/>
                <a:gd name="T18" fmla="*/ 984 w 1026"/>
                <a:gd name="T19" fmla="*/ 66 h 66"/>
                <a:gd name="T20" fmla="*/ 1026 w 1026"/>
                <a:gd name="T21" fmla="*/ 0 h 66"/>
                <a:gd name="T22" fmla="*/ 1026 w 1026"/>
                <a:gd name="T23" fmla="*/ 0 h 66"/>
                <a:gd name="T24" fmla="*/ 1026 w 1026"/>
                <a:gd name="T25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4" y="66"/>
                  </a:lnTo>
                  <a:lnTo>
                    <a:pt x="818" y="66"/>
                  </a:lnTo>
                  <a:lnTo>
                    <a:pt x="12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18" y="66"/>
                  </a:lnTo>
                  <a:lnTo>
                    <a:pt x="984" y="66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1725"/>
            <p:cNvSpPr>
              <a:spLocks/>
            </p:cNvSpPr>
            <p:nvPr/>
          </p:nvSpPr>
          <p:spPr bwMode="auto">
            <a:xfrm>
              <a:off x="911553" y="808914"/>
              <a:ext cx="5328179" cy="324314"/>
            </a:xfrm>
            <a:custGeom>
              <a:avLst/>
              <a:gdLst>
                <a:gd name="T0" fmla="*/ 1027 w 1029"/>
                <a:gd name="T1" fmla="*/ 0 h 68"/>
                <a:gd name="T2" fmla="*/ 987 w 1029"/>
                <a:gd name="T3" fmla="*/ 68 h 68"/>
                <a:gd name="T4" fmla="*/ 821 w 1029"/>
                <a:gd name="T5" fmla="*/ 68 h 68"/>
                <a:gd name="T6" fmla="*/ 123 w 1029"/>
                <a:gd name="T7" fmla="*/ 68 h 68"/>
                <a:gd name="T8" fmla="*/ 123 w 1029"/>
                <a:gd name="T9" fmla="*/ 68 h 68"/>
                <a:gd name="T10" fmla="*/ 0 w 1029"/>
                <a:gd name="T11" fmla="*/ 68 h 68"/>
                <a:gd name="T12" fmla="*/ 0 w 1029"/>
                <a:gd name="T13" fmla="*/ 68 h 68"/>
                <a:gd name="T14" fmla="*/ 3 w 1029"/>
                <a:gd name="T15" fmla="*/ 68 h 68"/>
                <a:gd name="T16" fmla="*/ 123 w 1029"/>
                <a:gd name="T17" fmla="*/ 68 h 68"/>
                <a:gd name="T18" fmla="*/ 821 w 1029"/>
                <a:gd name="T19" fmla="*/ 68 h 68"/>
                <a:gd name="T20" fmla="*/ 987 w 1029"/>
                <a:gd name="T21" fmla="*/ 68 h 68"/>
                <a:gd name="T22" fmla="*/ 1029 w 1029"/>
                <a:gd name="T23" fmla="*/ 2 h 68"/>
                <a:gd name="T24" fmla="*/ 1029 w 1029"/>
                <a:gd name="T25" fmla="*/ 2 h 68"/>
                <a:gd name="T26" fmla="*/ 1027 w 1029"/>
                <a:gd name="T2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9" h="68">
                  <a:moveTo>
                    <a:pt x="1027" y="0"/>
                  </a:moveTo>
                  <a:lnTo>
                    <a:pt x="987" y="68"/>
                  </a:lnTo>
                  <a:lnTo>
                    <a:pt x="821" y="68"/>
                  </a:lnTo>
                  <a:lnTo>
                    <a:pt x="123" y="68"/>
                  </a:lnTo>
                  <a:lnTo>
                    <a:pt x="123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3" y="68"/>
                  </a:lnTo>
                  <a:lnTo>
                    <a:pt x="123" y="68"/>
                  </a:lnTo>
                  <a:lnTo>
                    <a:pt x="821" y="68"/>
                  </a:lnTo>
                  <a:lnTo>
                    <a:pt x="987" y="68"/>
                  </a:lnTo>
                  <a:lnTo>
                    <a:pt x="1029" y="2"/>
                  </a:lnTo>
                  <a:lnTo>
                    <a:pt x="1029" y="2"/>
                  </a:lnTo>
                  <a:lnTo>
                    <a:pt x="1027" y="0"/>
                  </a:lnTo>
                  <a:close/>
                </a:path>
              </a:pathLst>
            </a:custGeom>
            <a:solidFill>
              <a:srgbClr val="DFDF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1726"/>
            <p:cNvSpPr>
              <a:spLocks/>
            </p:cNvSpPr>
            <p:nvPr/>
          </p:nvSpPr>
          <p:spPr bwMode="auto">
            <a:xfrm>
              <a:off x="911553" y="808914"/>
              <a:ext cx="5328179" cy="324314"/>
            </a:xfrm>
            <a:custGeom>
              <a:avLst/>
              <a:gdLst>
                <a:gd name="T0" fmla="*/ 1027 w 1029"/>
                <a:gd name="T1" fmla="*/ 0 h 68"/>
                <a:gd name="T2" fmla="*/ 987 w 1029"/>
                <a:gd name="T3" fmla="*/ 68 h 68"/>
                <a:gd name="T4" fmla="*/ 821 w 1029"/>
                <a:gd name="T5" fmla="*/ 68 h 68"/>
                <a:gd name="T6" fmla="*/ 123 w 1029"/>
                <a:gd name="T7" fmla="*/ 68 h 68"/>
                <a:gd name="T8" fmla="*/ 123 w 1029"/>
                <a:gd name="T9" fmla="*/ 68 h 68"/>
                <a:gd name="T10" fmla="*/ 0 w 1029"/>
                <a:gd name="T11" fmla="*/ 68 h 68"/>
                <a:gd name="T12" fmla="*/ 0 w 1029"/>
                <a:gd name="T13" fmla="*/ 68 h 68"/>
                <a:gd name="T14" fmla="*/ 3 w 1029"/>
                <a:gd name="T15" fmla="*/ 68 h 68"/>
                <a:gd name="T16" fmla="*/ 123 w 1029"/>
                <a:gd name="T17" fmla="*/ 68 h 68"/>
                <a:gd name="T18" fmla="*/ 821 w 1029"/>
                <a:gd name="T19" fmla="*/ 68 h 68"/>
                <a:gd name="T20" fmla="*/ 987 w 1029"/>
                <a:gd name="T21" fmla="*/ 68 h 68"/>
                <a:gd name="T22" fmla="*/ 1029 w 1029"/>
                <a:gd name="T23" fmla="*/ 2 h 68"/>
                <a:gd name="T24" fmla="*/ 1029 w 1029"/>
                <a:gd name="T25" fmla="*/ 2 h 68"/>
                <a:gd name="T26" fmla="*/ 1027 w 1029"/>
                <a:gd name="T2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9" h="68">
                  <a:moveTo>
                    <a:pt x="1027" y="0"/>
                  </a:moveTo>
                  <a:lnTo>
                    <a:pt x="987" y="68"/>
                  </a:lnTo>
                  <a:lnTo>
                    <a:pt x="821" y="68"/>
                  </a:lnTo>
                  <a:lnTo>
                    <a:pt x="123" y="68"/>
                  </a:lnTo>
                  <a:lnTo>
                    <a:pt x="123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3" y="68"/>
                  </a:lnTo>
                  <a:lnTo>
                    <a:pt x="123" y="68"/>
                  </a:lnTo>
                  <a:lnTo>
                    <a:pt x="821" y="68"/>
                  </a:lnTo>
                  <a:lnTo>
                    <a:pt x="987" y="68"/>
                  </a:lnTo>
                  <a:lnTo>
                    <a:pt x="1029" y="2"/>
                  </a:lnTo>
                  <a:lnTo>
                    <a:pt x="1029" y="2"/>
                  </a:lnTo>
                  <a:lnTo>
                    <a:pt x="102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1727"/>
            <p:cNvSpPr>
              <a:spLocks/>
            </p:cNvSpPr>
            <p:nvPr/>
          </p:nvSpPr>
          <p:spPr bwMode="auto">
            <a:xfrm>
              <a:off x="911553" y="808914"/>
              <a:ext cx="5317823" cy="324314"/>
            </a:xfrm>
            <a:custGeom>
              <a:avLst/>
              <a:gdLst>
                <a:gd name="T0" fmla="*/ 1027 w 1027"/>
                <a:gd name="T1" fmla="*/ 0 h 68"/>
                <a:gd name="T2" fmla="*/ 987 w 1027"/>
                <a:gd name="T3" fmla="*/ 66 h 68"/>
                <a:gd name="T4" fmla="*/ 821 w 1027"/>
                <a:gd name="T5" fmla="*/ 66 h 68"/>
                <a:gd name="T6" fmla="*/ 123 w 1027"/>
                <a:gd name="T7" fmla="*/ 66 h 68"/>
                <a:gd name="T8" fmla="*/ 0 w 1027"/>
                <a:gd name="T9" fmla="*/ 66 h 68"/>
                <a:gd name="T10" fmla="*/ 0 w 1027"/>
                <a:gd name="T11" fmla="*/ 68 h 68"/>
                <a:gd name="T12" fmla="*/ 0 w 1027"/>
                <a:gd name="T13" fmla="*/ 68 h 68"/>
                <a:gd name="T14" fmla="*/ 123 w 1027"/>
                <a:gd name="T15" fmla="*/ 68 h 68"/>
                <a:gd name="T16" fmla="*/ 123 w 1027"/>
                <a:gd name="T17" fmla="*/ 68 h 68"/>
                <a:gd name="T18" fmla="*/ 821 w 1027"/>
                <a:gd name="T19" fmla="*/ 68 h 68"/>
                <a:gd name="T20" fmla="*/ 987 w 1027"/>
                <a:gd name="T21" fmla="*/ 68 h 68"/>
                <a:gd name="T22" fmla="*/ 1027 w 1027"/>
                <a:gd name="T23" fmla="*/ 0 h 68"/>
                <a:gd name="T24" fmla="*/ 1027 w 1027"/>
                <a:gd name="T25" fmla="*/ 0 h 68"/>
                <a:gd name="T26" fmla="*/ 1027 w 1027"/>
                <a:gd name="T2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7" h="68">
                  <a:moveTo>
                    <a:pt x="1027" y="0"/>
                  </a:moveTo>
                  <a:lnTo>
                    <a:pt x="987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23" y="68"/>
                  </a:lnTo>
                  <a:lnTo>
                    <a:pt x="123" y="68"/>
                  </a:lnTo>
                  <a:lnTo>
                    <a:pt x="821" y="68"/>
                  </a:lnTo>
                  <a:lnTo>
                    <a:pt x="987" y="68"/>
                  </a:lnTo>
                  <a:lnTo>
                    <a:pt x="1027" y="0"/>
                  </a:lnTo>
                  <a:lnTo>
                    <a:pt x="1027" y="0"/>
                  </a:lnTo>
                  <a:lnTo>
                    <a:pt x="1027" y="0"/>
                  </a:lnTo>
                  <a:close/>
                </a:path>
              </a:pathLst>
            </a:custGeom>
            <a:solidFill>
              <a:srgbClr val="DDDD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Freeform 1728"/>
            <p:cNvSpPr>
              <a:spLocks/>
            </p:cNvSpPr>
            <p:nvPr/>
          </p:nvSpPr>
          <p:spPr bwMode="auto">
            <a:xfrm>
              <a:off x="911553" y="808914"/>
              <a:ext cx="5317823" cy="324314"/>
            </a:xfrm>
            <a:custGeom>
              <a:avLst/>
              <a:gdLst>
                <a:gd name="T0" fmla="*/ 1027 w 1027"/>
                <a:gd name="T1" fmla="*/ 0 h 68"/>
                <a:gd name="T2" fmla="*/ 987 w 1027"/>
                <a:gd name="T3" fmla="*/ 66 h 68"/>
                <a:gd name="T4" fmla="*/ 821 w 1027"/>
                <a:gd name="T5" fmla="*/ 66 h 68"/>
                <a:gd name="T6" fmla="*/ 123 w 1027"/>
                <a:gd name="T7" fmla="*/ 66 h 68"/>
                <a:gd name="T8" fmla="*/ 0 w 1027"/>
                <a:gd name="T9" fmla="*/ 66 h 68"/>
                <a:gd name="T10" fmla="*/ 0 w 1027"/>
                <a:gd name="T11" fmla="*/ 68 h 68"/>
                <a:gd name="T12" fmla="*/ 0 w 1027"/>
                <a:gd name="T13" fmla="*/ 68 h 68"/>
                <a:gd name="T14" fmla="*/ 123 w 1027"/>
                <a:gd name="T15" fmla="*/ 68 h 68"/>
                <a:gd name="T16" fmla="*/ 123 w 1027"/>
                <a:gd name="T17" fmla="*/ 68 h 68"/>
                <a:gd name="T18" fmla="*/ 821 w 1027"/>
                <a:gd name="T19" fmla="*/ 68 h 68"/>
                <a:gd name="T20" fmla="*/ 987 w 1027"/>
                <a:gd name="T21" fmla="*/ 68 h 68"/>
                <a:gd name="T22" fmla="*/ 1027 w 1027"/>
                <a:gd name="T23" fmla="*/ 0 h 68"/>
                <a:gd name="T24" fmla="*/ 1027 w 1027"/>
                <a:gd name="T25" fmla="*/ 0 h 68"/>
                <a:gd name="T26" fmla="*/ 1027 w 1027"/>
                <a:gd name="T2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7" h="68">
                  <a:moveTo>
                    <a:pt x="1027" y="0"/>
                  </a:moveTo>
                  <a:lnTo>
                    <a:pt x="987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23" y="68"/>
                  </a:lnTo>
                  <a:lnTo>
                    <a:pt x="123" y="68"/>
                  </a:lnTo>
                  <a:lnTo>
                    <a:pt x="821" y="68"/>
                  </a:lnTo>
                  <a:lnTo>
                    <a:pt x="987" y="68"/>
                  </a:lnTo>
                  <a:lnTo>
                    <a:pt x="1027" y="0"/>
                  </a:lnTo>
                  <a:lnTo>
                    <a:pt x="1027" y="0"/>
                  </a:lnTo>
                  <a:lnTo>
                    <a:pt x="102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1729"/>
            <p:cNvSpPr>
              <a:spLocks/>
            </p:cNvSpPr>
            <p:nvPr/>
          </p:nvSpPr>
          <p:spPr bwMode="auto">
            <a:xfrm>
              <a:off x="911553" y="808914"/>
              <a:ext cx="5317823" cy="314776"/>
            </a:xfrm>
            <a:custGeom>
              <a:avLst/>
              <a:gdLst>
                <a:gd name="T0" fmla="*/ 1027 w 1027"/>
                <a:gd name="T1" fmla="*/ 0 h 66"/>
                <a:gd name="T2" fmla="*/ 987 w 1027"/>
                <a:gd name="T3" fmla="*/ 66 h 66"/>
                <a:gd name="T4" fmla="*/ 819 w 1027"/>
                <a:gd name="T5" fmla="*/ 66 h 66"/>
                <a:gd name="T6" fmla="*/ 123 w 1027"/>
                <a:gd name="T7" fmla="*/ 66 h 66"/>
                <a:gd name="T8" fmla="*/ 0 w 1027"/>
                <a:gd name="T9" fmla="*/ 66 h 66"/>
                <a:gd name="T10" fmla="*/ 0 w 1027"/>
                <a:gd name="T11" fmla="*/ 66 h 66"/>
                <a:gd name="T12" fmla="*/ 0 w 1027"/>
                <a:gd name="T13" fmla="*/ 66 h 66"/>
                <a:gd name="T14" fmla="*/ 123 w 1027"/>
                <a:gd name="T15" fmla="*/ 66 h 66"/>
                <a:gd name="T16" fmla="*/ 821 w 1027"/>
                <a:gd name="T17" fmla="*/ 66 h 66"/>
                <a:gd name="T18" fmla="*/ 987 w 1027"/>
                <a:gd name="T19" fmla="*/ 66 h 66"/>
                <a:gd name="T20" fmla="*/ 1027 w 1027"/>
                <a:gd name="T21" fmla="*/ 0 h 66"/>
                <a:gd name="T22" fmla="*/ 1027 w 1027"/>
                <a:gd name="T23" fmla="*/ 0 h 66"/>
                <a:gd name="T24" fmla="*/ 1027 w 1027"/>
                <a:gd name="T25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7" h="66">
                  <a:moveTo>
                    <a:pt x="1027" y="0"/>
                  </a:moveTo>
                  <a:lnTo>
                    <a:pt x="987" y="66"/>
                  </a:lnTo>
                  <a:lnTo>
                    <a:pt x="819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21" y="66"/>
                  </a:lnTo>
                  <a:lnTo>
                    <a:pt x="987" y="66"/>
                  </a:lnTo>
                  <a:lnTo>
                    <a:pt x="1027" y="0"/>
                  </a:lnTo>
                  <a:lnTo>
                    <a:pt x="1027" y="0"/>
                  </a:lnTo>
                  <a:lnTo>
                    <a:pt x="1027" y="0"/>
                  </a:lnTo>
                  <a:close/>
                </a:path>
              </a:pathLst>
            </a:custGeom>
            <a:solidFill>
              <a:srgbClr val="DBDB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1730"/>
            <p:cNvSpPr>
              <a:spLocks/>
            </p:cNvSpPr>
            <p:nvPr/>
          </p:nvSpPr>
          <p:spPr bwMode="auto">
            <a:xfrm>
              <a:off x="911553" y="808914"/>
              <a:ext cx="5317823" cy="314776"/>
            </a:xfrm>
            <a:custGeom>
              <a:avLst/>
              <a:gdLst>
                <a:gd name="T0" fmla="*/ 1027 w 1027"/>
                <a:gd name="T1" fmla="*/ 0 h 66"/>
                <a:gd name="T2" fmla="*/ 987 w 1027"/>
                <a:gd name="T3" fmla="*/ 66 h 66"/>
                <a:gd name="T4" fmla="*/ 819 w 1027"/>
                <a:gd name="T5" fmla="*/ 66 h 66"/>
                <a:gd name="T6" fmla="*/ 123 w 1027"/>
                <a:gd name="T7" fmla="*/ 66 h 66"/>
                <a:gd name="T8" fmla="*/ 0 w 1027"/>
                <a:gd name="T9" fmla="*/ 66 h 66"/>
                <a:gd name="T10" fmla="*/ 0 w 1027"/>
                <a:gd name="T11" fmla="*/ 66 h 66"/>
                <a:gd name="T12" fmla="*/ 0 w 1027"/>
                <a:gd name="T13" fmla="*/ 66 h 66"/>
                <a:gd name="T14" fmla="*/ 123 w 1027"/>
                <a:gd name="T15" fmla="*/ 66 h 66"/>
                <a:gd name="T16" fmla="*/ 821 w 1027"/>
                <a:gd name="T17" fmla="*/ 66 h 66"/>
                <a:gd name="T18" fmla="*/ 987 w 1027"/>
                <a:gd name="T19" fmla="*/ 66 h 66"/>
                <a:gd name="T20" fmla="*/ 1027 w 1027"/>
                <a:gd name="T21" fmla="*/ 0 h 66"/>
                <a:gd name="T22" fmla="*/ 1027 w 1027"/>
                <a:gd name="T23" fmla="*/ 0 h 66"/>
                <a:gd name="T24" fmla="*/ 1027 w 1027"/>
                <a:gd name="T25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7" h="66">
                  <a:moveTo>
                    <a:pt x="1027" y="0"/>
                  </a:moveTo>
                  <a:lnTo>
                    <a:pt x="987" y="66"/>
                  </a:lnTo>
                  <a:lnTo>
                    <a:pt x="819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21" y="66"/>
                  </a:lnTo>
                  <a:lnTo>
                    <a:pt x="987" y="66"/>
                  </a:lnTo>
                  <a:lnTo>
                    <a:pt x="1027" y="0"/>
                  </a:lnTo>
                  <a:lnTo>
                    <a:pt x="1027" y="0"/>
                  </a:lnTo>
                  <a:lnTo>
                    <a:pt x="102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1731"/>
            <p:cNvSpPr>
              <a:spLocks/>
            </p:cNvSpPr>
            <p:nvPr/>
          </p:nvSpPr>
          <p:spPr bwMode="auto">
            <a:xfrm>
              <a:off x="911553" y="794604"/>
              <a:ext cx="5317823" cy="329085"/>
            </a:xfrm>
            <a:custGeom>
              <a:avLst/>
              <a:gdLst>
                <a:gd name="T0" fmla="*/ 1027 w 1027"/>
                <a:gd name="T1" fmla="*/ 0 h 69"/>
                <a:gd name="T2" fmla="*/ 984 w 1027"/>
                <a:gd name="T3" fmla="*/ 66 h 69"/>
                <a:gd name="T4" fmla="*/ 819 w 1027"/>
                <a:gd name="T5" fmla="*/ 66 h 69"/>
                <a:gd name="T6" fmla="*/ 123 w 1027"/>
                <a:gd name="T7" fmla="*/ 66 h 69"/>
                <a:gd name="T8" fmla="*/ 0 w 1027"/>
                <a:gd name="T9" fmla="*/ 66 h 69"/>
                <a:gd name="T10" fmla="*/ 0 w 1027"/>
                <a:gd name="T11" fmla="*/ 69 h 69"/>
                <a:gd name="T12" fmla="*/ 0 w 1027"/>
                <a:gd name="T13" fmla="*/ 69 h 69"/>
                <a:gd name="T14" fmla="*/ 123 w 1027"/>
                <a:gd name="T15" fmla="*/ 69 h 69"/>
                <a:gd name="T16" fmla="*/ 819 w 1027"/>
                <a:gd name="T17" fmla="*/ 69 h 69"/>
                <a:gd name="T18" fmla="*/ 987 w 1027"/>
                <a:gd name="T19" fmla="*/ 69 h 69"/>
                <a:gd name="T20" fmla="*/ 1027 w 1027"/>
                <a:gd name="T21" fmla="*/ 3 h 69"/>
                <a:gd name="T22" fmla="*/ 1027 w 1027"/>
                <a:gd name="T23" fmla="*/ 3 h 69"/>
                <a:gd name="T24" fmla="*/ 1027 w 1027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7" h="69">
                  <a:moveTo>
                    <a:pt x="1027" y="0"/>
                  </a:moveTo>
                  <a:lnTo>
                    <a:pt x="984" y="66"/>
                  </a:lnTo>
                  <a:lnTo>
                    <a:pt x="819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19" y="69"/>
                  </a:lnTo>
                  <a:lnTo>
                    <a:pt x="987" y="69"/>
                  </a:lnTo>
                  <a:lnTo>
                    <a:pt x="1027" y="3"/>
                  </a:lnTo>
                  <a:lnTo>
                    <a:pt x="1027" y="3"/>
                  </a:lnTo>
                  <a:lnTo>
                    <a:pt x="1027" y="0"/>
                  </a:lnTo>
                  <a:close/>
                </a:path>
              </a:pathLst>
            </a:custGeom>
            <a:solidFill>
              <a:srgbClr val="DAD9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Freeform 1732"/>
            <p:cNvSpPr>
              <a:spLocks/>
            </p:cNvSpPr>
            <p:nvPr/>
          </p:nvSpPr>
          <p:spPr bwMode="auto">
            <a:xfrm>
              <a:off x="911553" y="794604"/>
              <a:ext cx="5317823" cy="329085"/>
            </a:xfrm>
            <a:custGeom>
              <a:avLst/>
              <a:gdLst>
                <a:gd name="T0" fmla="*/ 1027 w 1027"/>
                <a:gd name="T1" fmla="*/ 0 h 69"/>
                <a:gd name="T2" fmla="*/ 984 w 1027"/>
                <a:gd name="T3" fmla="*/ 66 h 69"/>
                <a:gd name="T4" fmla="*/ 819 w 1027"/>
                <a:gd name="T5" fmla="*/ 66 h 69"/>
                <a:gd name="T6" fmla="*/ 123 w 1027"/>
                <a:gd name="T7" fmla="*/ 66 h 69"/>
                <a:gd name="T8" fmla="*/ 0 w 1027"/>
                <a:gd name="T9" fmla="*/ 66 h 69"/>
                <a:gd name="T10" fmla="*/ 0 w 1027"/>
                <a:gd name="T11" fmla="*/ 69 h 69"/>
                <a:gd name="T12" fmla="*/ 0 w 1027"/>
                <a:gd name="T13" fmla="*/ 69 h 69"/>
                <a:gd name="T14" fmla="*/ 123 w 1027"/>
                <a:gd name="T15" fmla="*/ 69 h 69"/>
                <a:gd name="T16" fmla="*/ 819 w 1027"/>
                <a:gd name="T17" fmla="*/ 69 h 69"/>
                <a:gd name="T18" fmla="*/ 987 w 1027"/>
                <a:gd name="T19" fmla="*/ 69 h 69"/>
                <a:gd name="T20" fmla="*/ 1027 w 1027"/>
                <a:gd name="T21" fmla="*/ 3 h 69"/>
                <a:gd name="T22" fmla="*/ 1027 w 1027"/>
                <a:gd name="T23" fmla="*/ 3 h 69"/>
                <a:gd name="T24" fmla="*/ 1027 w 1027"/>
                <a:gd name="T25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7" h="69">
                  <a:moveTo>
                    <a:pt x="1027" y="0"/>
                  </a:moveTo>
                  <a:lnTo>
                    <a:pt x="984" y="66"/>
                  </a:lnTo>
                  <a:lnTo>
                    <a:pt x="819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23" y="69"/>
                  </a:lnTo>
                  <a:lnTo>
                    <a:pt x="819" y="69"/>
                  </a:lnTo>
                  <a:lnTo>
                    <a:pt x="987" y="69"/>
                  </a:lnTo>
                  <a:lnTo>
                    <a:pt x="1027" y="3"/>
                  </a:lnTo>
                  <a:lnTo>
                    <a:pt x="1027" y="3"/>
                  </a:lnTo>
                  <a:lnTo>
                    <a:pt x="102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Freeform 1733"/>
            <p:cNvSpPr>
              <a:spLocks/>
            </p:cNvSpPr>
            <p:nvPr/>
          </p:nvSpPr>
          <p:spPr bwMode="auto">
            <a:xfrm>
              <a:off x="911553" y="794604"/>
              <a:ext cx="5317823" cy="314776"/>
            </a:xfrm>
            <a:custGeom>
              <a:avLst/>
              <a:gdLst>
                <a:gd name="T0" fmla="*/ 1027 w 1027"/>
                <a:gd name="T1" fmla="*/ 0 h 66"/>
                <a:gd name="T2" fmla="*/ 984 w 1027"/>
                <a:gd name="T3" fmla="*/ 66 h 66"/>
                <a:gd name="T4" fmla="*/ 819 w 1027"/>
                <a:gd name="T5" fmla="*/ 66 h 66"/>
                <a:gd name="T6" fmla="*/ 819 w 1027"/>
                <a:gd name="T7" fmla="*/ 66 h 66"/>
                <a:gd name="T8" fmla="*/ 121 w 1027"/>
                <a:gd name="T9" fmla="*/ 66 h 66"/>
                <a:gd name="T10" fmla="*/ 121 w 1027"/>
                <a:gd name="T11" fmla="*/ 66 h 66"/>
                <a:gd name="T12" fmla="*/ 0 w 1027"/>
                <a:gd name="T13" fmla="*/ 66 h 66"/>
                <a:gd name="T14" fmla="*/ 0 w 1027"/>
                <a:gd name="T15" fmla="*/ 66 h 66"/>
                <a:gd name="T16" fmla="*/ 0 w 1027"/>
                <a:gd name="T17" fmla="*/ 66 h 66"/>
                <a:gd name="T18" fmla="*/ 123 w 1027"/>
                <a:gd name="T19" fmla="*/ 66 h 66"/>
                <a:gd name="T20" fmla="*/ 819 w 1027"/>
                <a:gd name="T21" fmla="*/ 66 h 66"/>
                <a:gd name="T22" fmla="*/ 984 w 1027"/>
                <a:gd name="T23" fmla="*/ 66 h 66"/>
                <a:gd name="T24" fmla="*/ 1027 w 1027"/>
                <a:gd name="T25" fmla="*/ 0 h 66"/>
                <a:gd name="T26" fmla="*/ 1027 w 1027"/>
                <a:gd name="T27" fmla="*/ 0 h 66"/>
                <a:gd name="T28" fmla="*/ 1027 w 1027"/>
                <a:gd name="T2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7" h="66">
                  <a:moveTo>
                    <a:pt x="1027" y="0"/>
                  </a:moveTo>
                  <a:lnTo>
                    <a:pt x="984" y="66"/>
                  </a:lnTo>
                  <a:lnTo>
                    <a:pt x="819" y="66"/>
                  </a:lnTo>
                  <a:lnTo>
                    <a:pt x="819" y="66"/>
                  </a:lnTo>
                  <a:lnTo>
                    <a:pt x="121" y="66"/>
                  </a:lnTo>
                  <a:lnTo>
                    <a:pt x="121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19" y="66"/>
                  </a:lnTo>
                  <a:lnTo>
                    <a:pt x="984" y="66"/>
                  </a:lnTo>
                  <a:lnTo>
                    <a:pt x="1027" y="0"/>
                  </a:lnTo>
                  <a:lnTo>
                    <a:pt x="1027" y="0"/>
                  </a:lnTo>
                  <a:lnTo>
                    <a:pt x="1027" y="0"/>
                  </a:lnTo>
                  <a:close/>
                </a:path>
              </a:pathLst>
            </a:custGeom>
            <a:solidFill>
              <a:srgbClr val="D8D8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Freeform 1734"/>
            <p:cNvSpPr>
              <a:spLocks/>
            </p:cNvSpPr>
            <p:nvPr/>
          </p:nvSpPr>
          <p:spPr bwMode="auto">
            <a:xfrm>
              <a:off x="911553" y="794604"/>
              <a:ext cx="5317823" cy="314776"/>
            </a:xfrm>
            <a:custGeom>
              <a:avLst/>
              <a:gdLst>
                <a:gd name="T0" fmla="*/ 1027 w 1027"/>
                <a:gd name="T1" fmla="*/ 0 h 66"/>
                <a:gd name="T2" fmla="*/ 984 w 1027"/>
                <a:gd name="T3" fmla="*/ 66 h 66"/>
                <a:gd name="T4" fmla="*/ 819 w 1027"/>
                <a:gd name="T5" fmla="*/ 66 h 66"/>
                <a:gd name="T6" fmla="*/ 819 w 1027"/>
                <a:gd name="T7" fmla="*/ 66 h 66"/>
                <a:gd name="T8" fmla="*/ 121 w 1027"/>
                <a:gd name="T9" fmla="*/ 66 h 66"/>
                <a:gd name="T10" fmla="*/ 121 w 1027"/>
                <a:gd name="T11" fmla="*/ 66 h 66"/>
                <a:gd name="T12" fmla="*/ 0 w 1027"/>
                <a:gd name="T13" fmla="*/ 66 h 66"/>
                <a:gd name="T14" fmla="*/ 0 w 1027"/>
                <a:gd name="T15" fmla="*/ 66 h 66"/>
                <a:gd name="T16" fmla="*/ 0 w 1027"/>
                <a:gd name="T17" fmla="*/ 66 h 66"/>
                <a:gd name="T18" fmla="*/ 123 w 1027"/>
                <a:gd name="T19" fmla="*/ 66 h 66"/>
                <a:gd name="T20" fmla="*/ 819 w 1027"/>
                <a:gd name="T21" fmla="*/ 66 h 66"/>
                <a:gd name="T22" fmla="*/ 984 w 1027"/>
                <a:gd name="T23" fmla="*/ 66 h 66"/>
                <a:gd name="T24" fmla="*/ 1027 w 1027"/>
                <a:gd name="T25" fmla="*/ 0 h 66"/>
                <a:gd name="T26" fmla="*/ 1027 w 1027"/>
                <a:gd name="T27" fmla="*/ 0 h 66"/>
                <a:gd name="T28" fmla="*/ 1027 w 1027"/>
                <a:gd name="T2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7" h="66">
                  <a:moveTo>
                    <a:pt x="1027" y="0"/>
                  </a:moveTo>
                  <a:lnTo>
                    <a:pt x="984" y="66"/>
                  </a:lnTo>
                  <a:lnTo>
                    <a:pt x="819" y="66"/>
                  </a:lnTo>
                  <a:lnTo>
                    <a:pt x="819" y="66"/>
                  </a:lnTo>
                  <a:lnTo>
                    <a:pt x="121" y="66"/>
                  </a:lnTo>
                  <a:lnTo>
                    <a:pt x="121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19" y="66"/>
                  </a:lnTo>
                  <a:lnTo>
                    <a:pt x="984" y="66"/>
                  </a:lnTo>
                  <a:lnTo>
                    <a:pt x="1027" y="0"/>
                  </a:lnTo>
                  <a:lnTo>
                    <a:pt x="1027" y="0"/>
                  </a:lnTo>
                  <a:lnTo>
                    <a:pt x="102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Freeform 1735"/>
            <p:cNvSpPr>
              <a:spLocks/>
            </p:cNvSpPr>
            <p:nvPr/>
          </p:nvSpPr>
          <p:spPr bwMode="auto">
            <a:xfrm>
              <a:off x="911553" y="794604"/>
              <a:ext cx="5317823" cy="314776"/>
            </a:xfrm>
            <a:custGeom>
              <a:avLst/>
              <a:gdLst>
                <a:gd name="T0" fmla="*/ 1027 w 1027"/>
                <a:gd name="T1" fmla="*/ 0 h 66"/>
                <a:gd name="T2" fmla="*/ 984 w 1027"/>
                <a:gd name="T3" fmla="*/ 66 h 66"/>
                <a:gd name="T4" fmla="*/ 819 w 1027"/>
                <a:gd name="T5" fmla="*/ 66 h 66"/>
                <a:gd name="T6" fmla="*/ 121 w 1027"/>
                <a:gd name="T7" fmla="*/ 66 h 66"/>
                <a:gd name="T8" fmla="*/ 0 w 1027"/>
                <a:gd name="T9" fmla="*/ 66 h 66"/>
                <a:gd name="T10" fmla="*/ 0 w 1027"/>
                <a:gd name="T11" fmla="*/ 66 h 66"/>
                <a:gd name="T12" fmla="*/ 0 w 1027"/>
                <a:gd name="T13" fmla="*/ 66 h 66"/>
                <a:gd name="T14" fmla="*/ 121 w 1027"/>
                <a:gd name="T15" fmla="*/ 66 h 66"/>
                <a:gd name="T16" fmla="*/ 121 w 1027"/>
                <a:gd name="T17" fmla="*/ 66 h 66"/>
                <a:gd name="T18" fmla="*/ 819 w 1027"/>
                <a:gd name="T19" fmla="*/ 66 h 66"/>
                <a:gd name="T20" fmla="*/ 819 w 1027"/>
                <a:gd name="T21" fmla="*/ 66 h 66"/>
                <a:gd name="T22" fmla="*/ 984 w 1027"/>
                <a:gd name="T23" fmla="*/ 66 h 66"/>
                <a:gd name="T24" fmla="*/ 1027 w 1027"/>
                <a:gd name="T25" fmla="*/ 0 h 66"/>
                <a:gd name="T26" fmla="*/ 1027 w 1027"/>
                <a:gd name="T27" fmla="*/ 0 h 66"/>
                <a:gd name="T28" fmla="*/ 1027 w 1027"/>
                <a:gd name="T2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7" h="66">
                  <a:moveTo>
                    <a:pt x="1027" y="0"/>
                  </a:moveTo>
                  <a:lnTo>
                    <a:pt x="984" y="66"/>
                  </a:lnTo>
                  <a:lnTo>
                    <a:pt x="819" y="66"/>
                  </a:lnTo>
                  <a:lnTo>
                    <a:pt x="121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1" y="66"/>
                  </a:lnTo>
                  <a:lnTo>
                    <a:pt x="121" y="66"/>
                  </a:lnTo>
                  <a:lnTo>
                    <a:pt x="819" y="66"/>
                  </a:lnTo>
                  <a:lnTo>
                    <a:pt x="819" y="66"/>
                  </a:lnTo>
                  <a:lnTo>
                    <a:pt x="984" y="66"/>
                  </a:lnTo>
                  <a:lnTo>
                    <a:pt x="1027" y="0"/>
                  </a:lnTo>
                  <a:lnTo>
                    <a:pt x="1027" y="0"/>
                  </a:lnTo>
                  <a:lnTo>
                    <a:pt x="1027" y="0"/>
                  </a:lnTo>
                  <a:close/>
                </a:path>
              </a:pathLst>
            </a:custGeom>
            <a:solidFill>
              <a:srgbClr val="D6D6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Freeform 1736"/>
            <p:cNvSpPr>
              <a:spLocks/>
            </p:cNvSpPr>
            <p:nvPr/>
          </p:nvSpPr>
          <p:spPr bwMode="auto">
            <a:xfrm>
              <a:off x="911553" y="794604"/>
              <a:ext cx="5317823" cy="314776"/>
            </a:xfrm>
            <a:custGeom>
              <a:avLst/>
              <a:gdLst>
                <a:gd name="T0" fmla="*/ 1027 w 1027"/>
                <a:gd name="T1" fmla="*/ 0 h 66"/>
                <a:gd name="T2" fmla="*/ 984 w 1027"/>
                <a:gd name="T3" fmla="*/ 66 h 66"/>
                <a:gd name="T4" fmla="*/ 819 w 1027"/>
                <a:gd name="T5" fmla="*/ 66 h 66"/>
                <a:gd name="T6" fmla="*/ 121 w 1027"/>
                <a:gd name="T7" fmla="*/ 66 h 66"/>
                <a:gd name="T8" fmla="*/ 0 w 1027"/>
                <a:gd name="T9" fmla="*/ 66 h 66"/>
                <a:gd name="T10" fmla="*/ 0 w 1027"/>
                <a:gd name="T11" fmla="*/ 66 h 66"/>
                <a:gd name="T12" fmla="*/ 0 w 1027"/>
                <a:gd name="T13" fmla="*/ 66 h 66"/>
                <a:gd name="T14" fmla="*/ 121 w 1027"/>
                <a:gd name="T15" fmla="*/ 66 h 66"/>
                <a:gd name="T16" fmla="*/ 121 w 1027"/>
                <a:gd name="T17" fmla="*/ 66 h 66"/>
                <a:gd name="T18" fmla="*/ 819 w 1027"/>
                <a:gd name="T19" fmla="*/ 66 h 66"/>
                <a:gd name="T20" fmla="*/ 819 w 1027"/>
                <a:gd name="T21" fmla="*/ 66 h 66"/>
                <a:gd name="T22" fmla="*/ 984 w 1027"/>
                <a:gd name="T23" fmla="*/ 66 h 66"/>
                <a:gd name="T24" fmla="*/ 1027 w 1027"/>
                <a:gd name="T25" fmla="*/ 0 h 66"/>
                <a:gd name="T26" fmla="*/ 1027 w 1027"/>
                <a:gd name="T27" fmla="*/ 0 h 66"/>
                <a:gd name="T28" fmla="*/ 1027 w 1027"/>
                <a:gd name="T2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7" h="66">
                  <a:moveTo>
                    <a:pt x="1027" y="0"/>
                  </a:moveTo>
                  <a:lnTo>
                    <a:pt x="984" y="66"/>
                  </a:lnTo>
                  <a:lnTo>
                    <a:pt x="819" y="66"/>
                  </a:lnTo>
                  <a:lnTo>
                    <a:pt x="121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1" y="66"/>
                  </a:lnTo>
                  <a:lnTo>
                    <a:pt x="121" y="66"/>
                  </a:lnTo>
                  <a:lnTo>
                    <a:pt x="819" y="66"/>
                  </a:lnTo>
                  <a:lnTo>
                    <a:pt x="819" y="66"/>
                  </a:lnTo>
                  <a:lnTo>
                    <a:pt x="984" y="66"/>
                  </a:lnTo>
                  <a:lnTo>
                    <a:pt x="1027" y="0"/>
                  </a:lnTo>
                  <a:lnTo>
                    <a:pt x="1027" y="0"/>
                  </a:lnTo>
                  <a:lnTo>
                    <a:pt x="102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" name="Freeform 1737"/>
            <p:cNvSpPr>
              <a:spLocks/>
            </p:cNvSpPr>
            <p:nvPr/>
          </p:nvSpPr>
          <p:spPr bwMode="auto">
            <a:xfrm>
              <a:off x="901197" y="785066"/>
              <a:ext cx="5328179" cy="324314"/>
            </a:xfrm>
            <a:custGeom>
              <a:avLst/>
              <a:gdLst>
                <a:gd name="T0" fmla="*/ 1026 w 1029"/>
                <a:gd name="T1" fmla="*/ 0 h 68"/>
                <a:gd name="T2" fmla="*/ 986 w 1029"/>
                <a:gd name="T3" fmla="*/ 66 h 68"/>
                <a:gd name="T4" fmla="*/ 821 w 1029"/>
                <a:gd name="T5" fmla="*/ 66 h 68"/>
                <a:gd name="T6" fmla="*/ 123 w 1029"/>
                <a:gd name="T7" fmla="*/ 66 h 68"/>
                <a:gd name="T8" fmla="*/ 0 w 1029"/>
                <a:gd name="T9" fmla="*/ 66 h 68"/>
                <a:gd name="T10" fmla="*/ 0 w 1029"/>
                <a:gd name="T11" fmla="*/ 68 h 68"/>
                <a:gd name="T12" fmla="*/ 2 w 1029"/>
                <a:gd name="T13" fmla="*/ 68 h 68"/>
                <a:gd name="T14" fmla="*/ 123 w 1029"/>
                <a:gd name="T15" fmla="*/ 68 h 68"/>
                <a:gd name="T16" fmla="*/ 821 w 1029"/>
                <a:gd name="T17" fmla="*/ 68 h 68"/>
                <a:gd name="T18" fmla="*/ 986 w 1029"/>
                <a:gd name="T19" fmla="*/ 68 h 68"/>
                <a:gd name="T20" fmla="*/ 1029 w 1029"/>
                <a:gd name="T21" fmla="*/ 2 h 68"/>
                <a:gd name="T22" fmla="*/ 1029 w 1029"/>
                <a:gd name="T23" fmla="*/ 0 h 68"/>
                <a:gd name="T24" fmla="*/ 1026 w 1029"/>
                <a:gd name="T2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9" h="68">
                  <a:moveTo>
                    <a:pt x="1026" y="0"/>
                  </a:moveTo>
                  <a:lnTo>
                    <a:pt x="986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8"/>
                  </a:lnTo>
                  <a:lnTo>
                    <a:pt x="2" y="68"/>
                  </a:lnTo>
                  <a:lnTo>
                    <a:pt x="123" y="68"/>
                  </a:lnTo>
                  <a:lnTo>
                    <a:pt x="821" y="68"/>
                  </a:lnTo>
                  <a:lnTo>
                    <a:pt x="986" y="68"/>
                  </a:lnTo>
                  <a:lnTo>
                    <a:pt x="1029" y="2"/>
                  </a:lnTo>
                  <a:lnTo>
                    <a:pt x="1029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D4D4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Freeform 1738"/>
            <p:cNvSpPr>
              <a:spLocks/>
            </p:cNvSpPr>
            <p:nvPr/>
          </p:nvSpPr>
          <p:spPr bwMode="auto">
            <a:xfrm>
              <a:off x="901197" y="785066"/>
              <a:ext cx="5328179" cy="324314"/>
            </a:xfrm>
            <a:custGeom>
              <a:avLst/>
              <a:gdLst>
                <a:gd name="T0" fmla="*/ 1026 w 1029"/>
                <a:gd name="T1" fmla="*/ 0 h 68"/>
                <a:gd name="T2" fmla="*/ 986 w 1029"/>
                <a:gd name="T3" fmla="*/ 66 h 68"/>
                <a:gd name="T4" fmla="*/ 821 w 1029"/>
                <a:gd name="T5" fmla="*/ 66 h 68"/>
                <a:gd name="T6" fmla="*/ 123 w 1029"/>
                <a:gd name="T7" fmla="*/ 66 h 68"/>
                <a:gd name="T8" fmla="*/ 0 w 1029"/>
                <a:gd name="T9" fmla="*/ 66 h 68"/>
                <a:gd name="T10" fmla="*/ 0 w 1029"/>
                <a:gd name="T11" fmla="*/ 68 h 68"/>
                <a:gd name="T12" fmla="*/ 2 w 1029"/>
                <a:gd name="T13" fmla="*/ 68 h 68"/>
                <a:gd name="T14" fmla="*/ 123 w 1029"/>
                <a:gd name="T15" fmla="*/ 68 h 68"/>
                <a:gd name="T16" fmla="*/ 821 w 1029"/>
                <a:gd name="T17" fmla="*/ 68 h 68"/>
                <a:gd name="T18" fmla="*/ 986 w 1029"/>
                <a:gd name="T19" fmla="*/ 68 h 68"/>
                <a:gd name="T20" fmla="*/ 1029 w 1029"/>
                <a:gd name="T21" fmla="*/ 2 h 68"/>
                <a:gd name="T22" fmla="*/ 1029 w 1029"/>
                <a:gd name="T23" fmla="*/ 0 h 68"/>
                <a:gd name="T24" fmla="*/ 1026 w 1029"/>
                <a:gd name="T2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9" h="68">
                  <a:moveTo>
                    <a:pt x="1026" y="0"/>
                  </a:moveTo>
                  <a:lnTo>
                    <a:pt x="986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8"/>
                  </a:lnTo>
                  <a:lnTo>
                    <a:pt x="2" y="68"/>
                  </a:lnTo>
                  <a:lnTo>
                    <a:pt x="123" y="68"/>
                  </a:lnTo>
                  <a:lnTo>
                    <a:pt x="821" y="68"/>
                  </a:lnTo>
                  <a:lnTo>
                    <a:pt x="986" y="68"/>
                  </a:lnTo>
                  <a:lnTo>
                    <a:pt x="1029" y="2"/>
                  </a:lnTo>
                  <a:lnTo>
                    <a:pt x="1029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Freeform 1739"/>
            <p:cNvSpPr>
              <a:spLocks/>
            </p:cNvSpPr>
            <p:nvPr/>
          </p:nvSpPr>
          <p:spPr bwMode="auto">
            <a:xfrm>
              <a:off x="901197" y="785066"/>
              <a:ext cx="5312643" cy="314776"/>
            </a:xfrm>
            <a:custGeom>
              <a:avLst/>
              <a:gdLst>
                <a:gd name="T0" fmla="*/ 1026 w 1026"/>
                <a:gd name="T1" fmla="*/ 0 h 66"/>
                <a:gd name="T2" fmla="*/ 986 w 1026"/>
                <a:gd name="T3" fmla="*/ 66 h 66"/>
                <a:gd name="T4" fmla="*/ 821 w 1026"/>
                <a:gd name="T5" fmla="*/ 66 h 66"/>
                <a:gd name="T6" fmla="*/ 123 w 1026"/>
                <a:gd name="T7" fmla="*/ 66 h 66"/>
                <a:gd name="T8" fmla="*/ 0 w 1026"/>
                <a:gd name="T9" fmla="*/ 66 h 66"/>
                <a:gd name="T10" fmla="*/ 0 w 1026"/>
                <a:gd name="T11" fmla="*/ 66 h 66"/>
                <a:gd name="T12" fmla="*/ 0 w 1026"/>
                <a:gd name="T13" fmla="*/ 66 h 66"/>
                <a:gd name="T14" fmla="*/ 123 w 1026"/>
                <a:gd name="T15" fmla="*/ 66 h 66"/>
                <a:gd name="T16" fmla="*/ 821 w 1026"/>
                <a:gd name="T17" fmla="*/ 66 h 66"/>
                <a:gd name="T18" fmla="*/ 986 w 1026"/>
                <a:gd name="T19" fmla="*/ 66 h 66"/>
                <a:gd name="T20" fmla="*/ 1026 w 1026"/>
                <a:gd name="T21" fmla="*/ 0 h 66"/>
                <a:gd name="T22" fmla="*/ 1026 w 1026"/>
                <a:gd name="T23" fmla="*/ 0 h 66"/>
                <a:gd name="T24" fmla="*/ 1026 w 1026"/>
                <a:gd name="T25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6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21" y="66"/>
                  </a:lnTo>
                  <a:lnTo>
                    <a:pt x="986" y="66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D3D3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Freeform 1740"/>
            <p:cNvSpPr>
              <a:spLocks/>
            </p:cNvSpPr>
            <p:nvPr/>
          </p:nvSpPr>
          <p:spPr bwMode="auto">
            <a:xfrm>
              <a:off x="901197" y="785066"/>
              <a:ext cx="5312643" cy="314776"/>
            </a:xfrm>
            <a:custGeom>
              <a:avLst/>
              <a:gdLst>
                <a:gd name="T0" fmla="*/ 1026 w 1026"/>
                <a:gd name="T1" fmla="*/ 0 h 66"/>
                <a:gd name="T2" fmla="*/ 986 w 1026"/>
                <a:gd name="T3" fmla="*/ 66 h 66"/>
                <a:gd name="T4" fmla="*/ 821 w 1026"/>
                <a:gd name="T5" fmla="*/ 66 h 66"/>
                <a:gd name="T6" fmla="*/ 123 w 1026"/>
                <a:gd name="T7" fmla="*/ 66 h 66"/>
                <a:gd name="T8" fmla="*/ 0 w 1026"/>
                <a:gd name="T9" fmla="*/ 66 h 66"/>
                <a:gd name="T10" fmla="*/ 0 w 1026"/>
                <a:gd name="T11" fmla="*/ 66 h 66"/>
                <a:gd name="T12" fmla="*/ 0 w 1026"/>
                <a:gd name="T13" fmla="*/ 66 h 66"/>
                <a:gd name="T14" fmla="*/ 123 w 1026"/>
                <a:gd name="T15" fmla="*/ 66 h 66"/>
                <a:gd name="T16" fmla="*/ 821 w 1026"/>
                <a:gd name="T17" fmla="*/ 66 h 66"/>
                <a:gd name="T18" fmla="*/ 986 w 1026"/>
                <a:gd name="T19" fmla="*/ 66 h 66"/>
                <a:gd name="T20" fmla="*/ 1026 w 1026"/>
                <a:gd name="T21" fmla="*/ 0 h 66"/>
                <a:gd name="T22" fmla="*/ 1026 w 1026"/>
                <a:gd name="T23" fmla="*/ 0 h 66"/>
                <a:gd name="T24" fmla="*/ 1026 w 1026"/>
                <a:gd name="T25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6" h="66">
                  <a:moveTo>
                    <a:pt x="1026" y="0"/>
                  </a:moveTo>
                  <a:lnTo>
                    <a:pt x="986" y="66"/>
                  </a:lnTo>
                  <a:lnTo>
                    <a:pt x="821" y="66"/>
                  </a:lnTo>
                  <a:lnTo>
                    <a:pt x="123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3" y="66"/>
                  </a:lnTo>
                  <a:lnTo>
                    <a:pt x="821" y="66"/>
                  </a:lnTo>
                  <a:lnTo>
                    <a:pt x="986" y="66"/>
                  </a:lnTo>
                  <a:lnTo>
                    <a:pt x="1026" y="0"/>
                  </a:lnTo>
                  <a:lnTo>
                    <a:pt x="1026" y="0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1741"/>
            <p:cNvSpPr>
              <a:spLocks/>
            </p:cNvSpPr>
            <p:nvPr/>
          </p:nvSpPr>
          <p:spPr bwMode="auto">
            <a:xfrm>
              <a:off x="901197" y="775527"/>
              <a:ext cx="5312643" cy="324314"/>
            </a:xfrm>
            <a:custGeom>
              <a:avLst/>
              <a:gdLst>
                <a:gd name="T0" fmla="*/ 1026 w 1026"/>
                <a:gd name="T1" fmla="*/ 0 h 68"/>
                <a:gd name="T2" fmla="*/ 986 w 1026"/>
                <a:gd name="T3" fmla="*/ 68 h 68"/>
                <a:gd name="T4" fmla="*/ 818 w 1026"/>
                <a:gd name="T5" fmla="*/ 68 h 68"/>
                <a:gd name="T6" fmla="*/ 818 w 1026"/>
                <a:gd name="T7" fmla="*/ 68 h 68"/>
                <a:gd name="T8" fmla="*/ 123 w 1026"/>
                <a:gd name="T9" fmla="*/ 68 h 68"/>
                <a:gd name="T10" fmla="*/ 123 w 1026"/>
                <a:gd name="T11" fmla="*/ 68 h 68"/>
                <a:gd name="T12" fmla="*/ 0 w 1026"/>
                <a:gd name="T13" fmla="*/ 68 h 68"/>
                <a:gd name="T14" fmla="*/ 0 w 1026"/>
                <a:gd name="T15" fmla="*/ 68 h 68"/>
                <a:gd name="T16" fmla="*/ 0 w 1026"/>
                <a:gd name="T17" fmla="*/ 68 h 68"/>
                <a:gd name="T18" fmla="*/ 123 w 1026"/>
                <a:gd name="T19" fmla="*/ 68 h 68"/>
                <a:gd name="T20" fmla="*/ 821 w 1026"/>
                <a:gd name="T21" fmla="*/ 68 h 68"/>
                <a:gd name="T22" fmla="*/ 986 w 1026"/>
                <a:gd name="T23" fmla="*/ 68 h 68"/>
                <a:gd name="T24" fmla="*/ 1026 w 1026"/>
                <a:gd name="T25" fmla="*/ 2 h 68"/>
                <a:gd name="T26" fmla="*/ 1026 w 1026"/>
                <a:gd name="T27" fmla="*/ 2 h 68"/>
                <a:gd name="T28" fmla="*/ 1026 w 1026"/>
                <a:gd name="T2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6" h="68">
                  <a:moveTo>
                    <a:pt x="1026" y="0"/>
                  </a:moveTo>
                  <a:lnTo>
                    <a:pt x="986" y="68"/>
                  </a:lnTo>
                  <a:lnTo>
                    <a:pt x="818" y="68"/>
                  </a:lnTo>
                  <a:lnTo>
                    <a:pt x="818" y="68"/>
                  </a:lnTo>
                  <a:lnTo>
                    <a:pt x="123" y="68"/>
                  </a:lnTo>
                  <a:lnTo>
                    <a:pt x="123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23" y="68"/>
                  </a:lnTo>
                  <a:lnTo>
                    <a:pt x="821" y="68"/>
                  </a:lnTo>
                  <a:lnTo>
                    <a:pt x="986" y="68"/>
                  </a:lnTo>
                  <a:lnTo>
                    <a:pt x="1026" y="2"/>
                  </a:lnTo>
                  <a:lnTo>
                    <a:pt x="1026" y="2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rgbClr val="D1D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Freeform 1742"/>
            <p:cNvSpPr>
              <a:spLocks/>
            </p:cNvSpPr>
            <p:nvPr/>
          </p:nvSpPr>
          <p:spPr bwMode="auto">
            <a:xfrm>
              <a:off x="901197" y="775527"/>
              <a:ext cx="5312643" cy="324314"/>
            </a:xfrm>
            <a:custGeom>
              <a:avLst/>
              <a:gdLst>
                <a:gd name="T0" fmla="*/ 1026 w 1026"/>
                <a:gd name="T1" fmla="*/ 0 h 68"/>
                <a:gd name="T2" fmla="*/ 986 w 1026"/>
                <a:gd name="T3" fmla="*/ 68 h 68"/>
                <a:gd name="T4" fmla="*/ 818 w 1026"/>
                <a:gd name="T5" fmla="*/ 68 h 68"/>
                <a:gd name="T6" fmla="*/ 818 w 1026"/>
                <a:gd name="T7" fmla="*/ 68 h 68"/>
                <a:gd name="T8" fmla="*/ 123 w 1026"/>
                <a:gd name="T9" fmla="*/ 68 h 68"/>
                <a:gd name="T10" fmla="*/ 123 w 1026"/>
                <a:gd name="T11" fmla="*/ 68 h 68"/>
                <a:gd name="T12" fmla="*/ 0 w 1026"/>
                <a:gd name="T13" fmla="*/ 68 h 68"/>
                <a:gd name="T14" fmla="*/ 0 w 1026"/>
                <a:gd name="T15" fmla="*/ 68 h 68"/>
                <a:gd name="T16" fmla="*/ 0 w 1026"/>
                <a:gd name="T17" fmla="*/ 68 h 68"/>
                <a:gd name="T18" fmla="*/ 123 w 1026"/>
                <a:gd name="T19" fmla="*/ 68 h 68"/>
                <a:gd name="T20" fmla="*/ 821 w 1026"/>
                <a:gd name="T21" fmla="*/ 68 h 68"/>
                <a:gd name="T22" fmla="*/ 986 w 1026"/>
                <a:gd name="T23" fmla="*/ 68 h 68"/>
                <a:gd name="T24" fmla="*/ 1026 w 1026"/>
                <a:gd name="T25" fmla="*/ 2 h 68"/>
                <a:gd name="T26" fmla="*/ 1026 w 1026"/>
                <a:gd name="T27" fmla="*/ 2 h 68"/>
                <a:gd name="T28" fmla="*/ 1026 w 1026"/>
                <a:gd name="T2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6" h="68">
                  <a:moveTo>
                    <a:pt x="1026" y="0"/>
                  </a:moveTo>
                  <a:lnTo>
                    <a:pt x="986" y="68"/>
                  </a:lnTo>
                  <a:lnTo>
                    <a:pt x="818" y="68"/>
                  </a:lnTo>
                  <a:lnTo>
                    <a:pt x="818" y="68"/>
                  </a:lnTo>
                  <a:lnTo>
                    <a:pt x="123" y="68"/>
                  </a:lnTo>
                  <a:lnTo>
                    <a:pt x="123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123" y="68"/>
                  </a:lnTo>
                  <a:lnTo>
                    <a:pt x="821" y="68"/>
                  </a:lnTo>
                  <a:lnTo>
                    <a:pt x="986" y="68"/>
                  </a:lnTo>
                  <a:lnTo>
                    <a:pt x="1026" y="2"/>
                  </a:lnTo>
                  <a:lnTo>
                    <a:pt x="1026" y="2"/>
                  </a:lnTo>
                  <a:lnTo>
                    <a:pt x="102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Freeform 1743"/>
            <p:cNvSpPr>
              <a:spLocks/>
            </p:cNvSpPr>
            <p:nvPr/>
          </p:nvSpPr>
          <p:spPr bwMode="auto">
            <a:xfrm>
              <a:off x="901197" y="455983"/>
              <a:ext cx="5312643" cy="643861"/>
            </a:xfrm>
            <a:custGeom>
              <a:avLst/>
              <a:gdLst>
                <a:gd name="T0" fmla="*/ 986 w 1026"/>
                <a:gd name="T1" fmla="*/ 0 h 135"/>
                <a:gd name="T2" fmla="*/ 840 w 1026"/>
                <a:gd name="T3" fmla="*/ 0 h 135"/>
                <a:gd name="T4" fmla="*/ 882 w 1026"/>
                <a:gd name="T5" fmla="*/ 67 h 135"/>
                <a:gd name="T6" fmla="*/ 840 w 1026"/>
                <a:gd name="T7" fmla="*/ 135 h 135"/>
                <a:gd name="T8" fmla="*/ 90 w 1026"/>
                <a:gd name="T9" fmla="*/ 135 h 135"/>
                <a:gd name="T10" fmla="*/ 90 w 1026"/>
                <a:gd name="T11" fmla="*/ 0 h 135"/>
                <a:gd name="T12" fmla="*/ 0 w 1026"/>
                <a:gd name="T13" fmla="*/ 0 h 135"/>
                <a:gd name="T14" fmla="*/ 0 w 1026"/>
                <a:gd name="T15" fmla="*/ 135 h 135"/>
                <a:gd name="T16" fmla="*/ 0 w 1026"/>
                <a:gd name="T17" fmla="*/ 135 h 135"/>
                <a:gd name="T18" fmla="*/ 123 w 1026"/>
                <a:gd name="T19" fmla="*/ 135 h 135"/>
                <a:gd name="T20" fmla="*/ 123 w 1026"/>
                <a:gd name="T21" fmla="*/ 135 h 135"/>
                <a:gd name="T22" fmla="*/ 818 w 1026"/>
                <a:gd name="T23" fmla="*/ 135 h 135"/>
                <a:gd name="T24" fmla="*/ 818 w 1026"/>
                <a:gd name="T25" fmla="*/ 135 h 135"/>
                <a:gd name="T26" fmla="*/ 986 w 1026"/>
                <a:gd name="T27" fmla="*/ 135 h 135"/>
                <a:gd name="T28" fmla="*/ 1026 w 1026"/>
                <a:gd name="T29" fmla="*/ 67 h 135"/>
                <a:gd name="T30" fmla="*/ 1026 w 1026"/>
                <a:gd name="T31" fmla="*/ 67 h 135"/>
                <a:gd name="T32" fmla="*/ 986 w 1026"/>
                <a:gd name="T33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6" h="135">
                  <a:moveTo>
                    <a:pt x="986" y="0"/>
                  </a:moveTo>
                  <a:lnTo>
                    <a:pt x="840" y="0"/>
                  </a:lnTo>
                  <a:lnTo>
                    <a:pt x="882" y="67"/>
                  </a:lnTo>
                  <a:lnTo>
                    <a:pt x="840" y="135"/>
                  </a:lnTo>
                  <a:lnTo>
                    <a:pt x="90" y="135"/>
                  </a:lnTo>
                  <a:lnTo>
                    <a:pt x="90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lnTo>
                    <a:pt x="123" y="135"/>
                  </a:lnTo>
                  <a:lnTo>
                    <a:pt x="123" y="135"/>
                  </a:lnTo>
                  <a:lnTo>
                    <a:pt x="818" y="135"/>
                  </a:lnTo>
                  <a:lnTo>
                    <a:pt x="818" y="135"/>
                  </a:lnTo>
                  <a:lnTo>
                    <a:pt x="986" y="135"/>
                  </a:lnTo>
                  <a:lnTo>
                    <a:pt x="1026" y="67"/>
                  </a:lnTo>
                  <a:lnTo>
                    <a:pt x="1026" y="67"/>
                  </a:lnTo>
                  <a:lnTo>
                    <a:pt x="986" y="0"/>
                  </a:lnTo>
                  <a:close/>
                </a:path>
              </a:pathLst>
            </a:custGeom>
            <a:solidFill>
              <a:srgbClr val="CFCF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" name="Freeform 1744"/>
            <p:cNvSpPr>
              <a:spLocks/>
            </p:cNvSpPr>
            <p:nvPr/>
          </p:nvSpPr>
          <p:spPr bwMode="auto">
            <a:xfrm>
              <a:off x="901197" y="455983"/>
              <a:ext cx="5312643" cy="643861"/>
            </a:xfrm>
            <a:custGeom>
              <a:avLst/>
              <a:gdLst>
                <a:gd name="T0" fmla="*/ 986 w 1026"/>
                <a:gd name="T1" fmla="*/ 0 h 135"/>
                <a:gd name="T2" fmla="*/ 840 w 1026"/>
                <a:gd name="T3" fmla="*/ 0 h 135"/>
                <a:gd name="T4" fmla="*/ 882 w 1026"/>
                <a:gd name="T5" fmla="*/ 67 h 135"/>
                <a:gd name="T6" fmla="*/ 840 w 1026"/>
                <a:gd name="T7" fmla="*/ 135 h 135"/>
                <a:gd name="T8" fmla="*/ 90 w 1026"/>
                <a:gd name="T9" fmla="*/ 135 h 135"/>
                <a:gd name="T10" fmla="*/ 90 w 1026"/>
                <a:gd name="T11" fmla="*/ 0 h 135"/>
                <a:gd name="T12" fmla="*/ 0 w 1026"/>
                <a:gd name="T13" fmla="*/ 0 h 135"/>
                <a:gd name="T14" fmla="*/ 0 w 1026"/>
                <a:gd name="T15" fmla="*/ 135 h 135"/>
                <a:gd name="T16" fmla="*/ 0 w 1026"/>
                <a:gd name="T17" fmla="*/ 135 h 135"/>
                <a:gd name="T18" fmla="*/ 123 w 1026"/>
                <a:gd name="T19" fmla="*/ 135 h 135"/>
                <a:gd name="T20" fmla="*/ 123 w 1026"/>
                <a:gd name="T21" fmla="*/ 135 h 135"/>
                <a:gd name="T22" fmla="*/ 818 w 1026"/>
                <a:gd name="T23" fmla="*/ 135 h 135"/>
                <a:gd name="T24" fmla="*/ 818 w 1026"/>
                <a:gd name="T25" fmla="*/ 135 h 135"/>
                <a:gd name="T26" fmla="*/ 986 w 1026"/>
                <a:gd name="T27" fmla="*/ 135 h 135"/>
                <a:gd name="T28" fmla="*/ 1026 w 1026"/>
                <a:gd name="T29" fmla="*/ 67 h 135"/>
                <a:gd name="T30" fmla="*/ 1026 w 1026"/>
                <a:gd name="T31" fmla="*/ 67 h 135"/>
                <a:gd name="T32" fmla="*/ 986 w 1026"/>
                <a:gd name="T33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6" h="135">
                  <a:moveTo>
                    <a:pt x="986" y="0"/>
                  </a:moveTo>
                  <a:lnTo>
                    <a:pt x="840" y="0"/>
                  </a:lnTo>
                  <a:lnTo>
                    <a:pt x="882" y="67"/>
                  </a:lnTo>
                  <a:lnTo>
                    <a:pt x="840" y="135"/>
                  </a:lnTo>
                  <a:lnTo>
                    <a:pt x="90" y="135"/>
                  </a:lnTo>
                  <a:lnTo>
                    <a:pt x="90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lnTo>
                    <a:pt x="123" y="135"/>
                  </a:lnTo>
                  <a:lnTo>
                    <a:pt x="123" y="135"/>
                  </a:lnTo>
                  <a:lnTo>
                    <a:pt x="818" y="135"/>
                  </a:lnTo>
                  <a:lnTo>
                    <a:pt x="818" y="135"/>
                  </a:lnTo>
                  <a:lnTo>
                    <a:pt x="986" y="135"/>
                  </a:lnTo>
                  <a:lnTo>
                    <a:pt x="1026" y="67"/>
                  </a:lnTo>
                  <a:lnTo>
                    <a:pt x="1026" y="67"/>
                  </a:lnTo>
                  <a:lnTo>
                    <a:pt x="98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Freeform 1795"/>
            <p:cNvSpPr>
              <a:spLocks/>
            </p:cNvSpPr>
            <p:nvPr/>
          </p:nvSpPr>
          <p:spPr bwMode="auto">
            <a:xfrm>
              <a:off x="1367218" y="455983"/>
              <a:ext cx="4100988" cy="643861"/>
            </a:xfrm>
            <a:custGeom>
              <a:avLst/>
              <a:gdLst>
                <a:gd name="T0" fmla="*/ 792 w 792"/>
                <a:gd name="T1" fmla="*/ 67 h 135"/>
                <a:gd name="T2" fmla="*/ 750 w 792"/>
                <a:gd name="T3" fmla="*/ 0 h 135"/>
                <a:gd name="T4" fmla="*/ 0 w 792"/>
                <a:gd name="T5" fmla="*/ 0 h 135"/>
                <a:gd name="T6" fmla="*/ 0 w 792"/>
                <a:gd name="T7" fmla="*/ 135 h 135"/>
                <a:gd name="T8" fmla="*/ 750 w 792"/>
                <a:gd name="T9" fmla="*/ 135 h 135"/>
                <a:gd name="T10" fmla="*/ 792 w 792"/>
                <a:gd name="T11" fmla="*/ 67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2" h="135">
                  <a:moveTo>
                    <a:pt x="792" y="67"/>
                  </a:moveTo>
                  <a:lnTo>
                    <a:pt x="750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750" y="135"/>
                  </a:lnTo>
                  <a:lnTo>
                    <a:pt x="792" y="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400" dirty="0" smtClean="0">
                <a:solidFill>
                  <a:schemeClr val="bg2">
                    <a:lumMod val="50000"/>
                  </a:schemeClr>
                </a:solidFill>
              </a:endParaRPr>
            </a:p>
            <a:p>
              <a:pPr algn="ctr"/>
              <a:r>
                <a:rPr lang="en-US" sz="2300" dirty="0" smtClean="0">
                  <a:solidFill>
                    <a:schemeClr val="bg2">
                      <a:lumMod val="50000"/>
                    </a:schemeClr>
                  </a:solidFill>
                </a:rPr>
                <a:t>  Central Bank Of Kuwait Role</a:t>
              </a:r>
              <a:endParaRPr lang="en-US" sz="2300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176" name="Freeform 1796"/>
            <p:cNvSpPr>
              <a:spLocks/>
            </p:cNvSpPr>
            <p:nvPr/>
          </p:nvSpPr>
          <p:spPr bwMode="auto">
            <a:xfrm>
              <a:off x="1367218" y="455983"/>
              <a:ext cx="4100988" cy="643861"/>
            </a:xfrm>
            <a:custGeom>
              <a:avLst/>
              <a:gdLst>
                <a:gd name="T0" fmla="*/ 792 w 792"/>
                <a:gd name="T1" fmla="*/ 67 h 135"/>
                <a:gd name="T2" fmla="*/ 750 w 792"/>
                <a:gd name="T3" fmla="*/ 0 h 135"/>
                <a:gd name="T4" fmla="*/ 0 w 792"/>
                <a:gd name="T5" fmla="*/ 0 h 135"/>
                <a:gd name="T6" fmla="*/ 0 w 792"/>
                <a:gd name="T7" fmla="*/ 135 h 135"/>
                <a:gd name="T8" fmla="*/ 750 w 792"/>
                <a:gd name="T9" fmla="*/ 135 h 135"/>
                <a:gd name="T10" fmla="*/ 792 w 792"/>
                <a:gd name="T11" fmla="*/ 67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2" h="135">
                  <a:moveTo>
                    <a:pt x="792" y="67"/>
                  </a:moveTo>
                  <a:lnTo>
                    <a:pt x="750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750" y="135"/>
                  </a:lnTo>
                  <a:lnTo>
                    <a:pt x="792" y="6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Freeform 1797"/>
            <p:cNvSpPr>
              <a:spLocks/>
            </p:cNvSpPr>
            <p:nvPr/>
          </p:nvSpPr>
          <p:spPr bwMode="auto">
            <a:xfrm>
              <a:off x="5136813" y="455983"/>
              <a:ext cx="1077027" cy="643861"/>
            </a:xfrm>
            <a:custGeom>
              <a:avLst/>
              <a:gdLst>
                <a:gd name="T0" fmla="*/ 168 w 208"/>
                <a:gd name="T1" fmla="*/ 0 h 135"/>
                <a:gd name="T2" fmla="*/ 0 w 208"/>
                <a:gd name="T3" fmla="*/ 0 h 135"/>
                <a:gd name="T4" fmla="*/ 43 w 208"/>
                <a:gd name="T5" fmla="*/ 67 h 135"/>
                <a:gd name="T6" fmla="*/ 0 w 208"/>
                <a:gd name="T7" fmla="*/ 135 h 135"/>
                <a:gd name="T8" fmla="*/ 168 w 208"/>
                <a:gd name="T9" fmla="*/ 135 h 135"/>
                <a:gd name="T10" fmla="*/ 208 w 208"/>
                <a:gd name="T11" fmla="*/ 67 h 135"/>
                <a:gd name="T12" fmla="*/ 168 w 208"/>
                <a:gd name="T13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8" h="135">
                  <a:moveTo>
                    <a:pt x="168" y="0"/>
                  </a:moveTo>
                  <a:lnTo>
                    <a:pt x="0" y="0"/>
                  </a:lnTo>
                  <a:lnTo>
                    <a:pt x="43" y="67"/>
                  </a:lnTo>
                  <a:lnTo>
                    <a:pt x="0" y="135"/>
                  </a:lnTo>
                  <a:lnTo>
                    <a:pt x="168" y="135"/>
                  </a:lnTo>
                  <a:lnTo>
                    <a:pt x="208" y="67"/>
                  </a:lnTo>
                  <a:lnTo>
                    <a:pt x="168" y="0"/>
                  </a:lnTo>
                  <a:close/>
                </a:path>
              </a:pathLst>
            </a:custGeom>
            <a:solidFill>
              <a:srgbClr val="20BC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Freeform 1841"/>
            <p:cNvSpPr>
              <a:spLocks/>
            </p:cNvSpPr>
            <p:nvPr/>
          </p:nvSpPr>
          <p:spPr bwMode="auto">
            <a:xfrm>
              <a:off x="901197" y="455983"/>
              <a:ext cx="844018" cy="643861"/>
            </a:xfrm>
            <a:custGeom>
              <a:avLst/>
              <a:gdLst>
                <a:gd name="T0" fmla="*/ 123 w 163"/>
                <a:gd name="T1" fmla="*/ 135 h 135"/>
                <a:gd name="T2" fmla="*/ 163 w 163"/>
                <a:gd name="T3" fmla="*/ 67 h 135"/>
                <a:gd name="T4" fmla="*/ 123 w 163"/>
                <a:gd name="T5" fmla="*/ 0 h 135"/>
                <a:gd name="T6" fmla="*/ 0 w 163"/>
                <a:gd name="T7" fmla="*/ 0 h 135"/>
                <a:gd name="T8" fmla="*/ 0 w 163"/>
                <a:gd name="T9" fmla="*/ 135 h 135"/>
                <a:gd name="T10" fmla="*/ 123 w 163"/>
                <a:gd name="T11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3" h="135">
                  <a:moveTo>
                    <a:pt x="123" y="135"/>
                  </a:moveTo>
                  <a:lnTo>
                    <a:pt x="163" y="67"/>
                  </a:lnTo>
                  <a:lnTo>
                    <a:pt x="123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123" y="135"/>
                  </a:lnTo>
                  <a:close/>
                </a:path>
              </a:pathLst>
            </a:custGeom>
            <a:solidFill>
              <a:srgbClr val="20BC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Freeform 1847"/>
            <p:cNvSpPr>
              <a:spLocks noEditPoints="1"/>
            </p:cNvSpPr>
            <p:nvPr/>
          </p:nvSpPr>
          <p:spPr bwMode="auto">
            <a:xfrm>
              <a:off x="1087606" y="661063"/>
              <a:ext cx="191588" cy="281392"/>
            </a:xfrm>
            <a:custGeom>
              <a:avLst/>
              <a:gdLst>
                <a:gd name="T0" fmla="*/ 16 w 16"/>
                <a:gd name="T1" fmla="*/ 12 h 25"/>
                <a:gd name="T2" fmla="*/ 8 w 16"/>
                <a:gd name="T3" fmla="*/ 25 h 25"/>
                <a:gd name="T4" fmla="*/ 0 w 16"/>
                <a:gd name="T5" fmla="*/ 12 h 25"/>
                <a:gd name="T6" fmla="*/ 8 w 16"/>
                <a:gd name="T7" fmla="*/ 0 h 25"/>
                <a:gd name="T8" fmla="*/ 16 w 16"/>
                <a:gd name="T9" fmla="*/ 12 h 25"/>
                <a:gd name="T10" fmla="*/ 3 w 16"/>
                <a:gd name="T11" fmla="*/ 12 h 25"/>
                <a:gd name="T12" fmla="*/ 8 w 16"/>
                <a:gd name="T13" fmla="*/ 22 h 25"/>
                <a:gd name="T14" fmla="*/ 13 w 16"/>
                <a:gd name="T15" fmla="*/ 12 h 25"/>
                <a:gd name="T16" fmla="*/ 8 w 16"/>
                <a:gd name="T17" fmla="*/ 2 h 25"/>
                <a:gd name="T18" fmla="*/ 3 w 16"/>
                <a:gd name="T19" fmla="*/ 1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25">
                  <a:moveTo>
                    <a:pt x="16" y="12"/>
                  </a:moveTo>
                  <a:cubicBezTo>
                    <a:pt x="16" y="20"/>
                    <a:pt x="13" y="25"/>
                    <a:pt x="8" y="25"/>
                  </a:cubicBezTo>
                  <a:cubicBezTo>
                    <a:pt x="3" y="25"/>
                    <a:pt x="0" y="20"/>
                    <a:pt x="0" y="12"/>
                  </a:cubicBezTo>
                  <a:cubicBezTo>
                    <a:pt x="0" y="4"/>
                    <a:pt x="3" y="0"/>
                    <a:pt x="8" y="0"/>
                  </a:cubicBezTo>
                  <a:cubicBezTo>
                    <a:pt x="13" y="0"/>
                    <a:pt x="16" y="4"/>
                    <a:pt x="16" y="12"/>
                  </a:cubicBezTo>
                  <a:close/>
                  <a:moveTo>
                    <a:pt x="3" y="12"/>
                  </a:moveTo>
                  <a:cubicBezTo>
                    <a:pt x="3" y="19"/>
                    <a:pt x="5" y="22"/>
                    <a:pt x="8" y="22"/>
                  </a:cubicBezTo>
                  <a:cubicBezTo>
                    <a:pt x="11" y="22"/>
                    <a:pt x="13" y="18"/>
                    <a:pt x="13" y="12"/>
                  </a:cubicBezTo>
                  <a:cubicBezTo>
                    <a:pt x="13" y="6"/>
                    <a:pt x="11" y="2"/>
                    <a:pt x="8" y="2"/>
                  </a:cubicBezTo>
                  <a:cubicBezTo>
                    <a:pt x="5" y="2"/>
                    <a:pt x="3" y="6"/>
                    <a:pt x="3" y="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Freeform 1848"/>
            <p:cNvSpPr>
              <a:spLocks/>
            </p:cNvSpPr>
            <p:nvPr/>
          </p:nvSpPr>
          <p:spPr bwMode="auto">
            <a:xfrm>
              <a:off x="1315438" y="661063"/>
              <a:ext cx="186409" cy="281392"/>
            </a:xfrm>
            <a:custGeom>
              <a:avLst/>
              <a:gdLst>
                <a:gd name="T0" fmla="*/ 1 w 15"/>
                <a:gd name="T1" fmla="*/ 20 h 25"/>
                <a:gd name="T2" fmla="*/ 6 w 15"/>
                <a:gd name="T3" fmla="*/ 22 h 25"/>
                <a:gd name="T4" fmla="*/ 12 w 15"/>
                <a:gd name="T5" fmla="*/ 17 h 25"/>
                <a:gd name="T6" fmla="*/ 5 w 15"/>
                <a:gd name="T7" fmla="*/ 13 h 25"/>
                <a:gd name="T8" fmla="*/ 4 w 15"/>
                <a:gd name="T9" fmla="*/ 13 h 25"/>
                <a:gd name="T10" fmla="*/ 4 w 15"/>
                <a:gd name="T11" fmla="*/ 10 h 25"/>
                <a:gd name="T12" fmla="*/ 5 w 15"/>
                <a:gd name="T13" fmla="*/ 10 h 25"/>
                <a:gd name="T14" fmla="*/ 11 w 15"/>
                <a:gd name="T15" fmla="*/ 6 h 25"/>
                <a:gd name="T16" fmla="*/ 6 w 15"/>
                <a:gd name="T17" fmla="*/ 2 h 25"/>
                <a:gd name="T18" fmla="*/ 2 w 15"/>
                <a:gd name="T19" fmla="*/ 4 h 25"/>
                <a:gd name="T20" fmla="*/ 1 w 15"/>
                <a:gd name="T21" fmla="*/ 2 h 25"/>
                <a:gd name="T22" fmla="*/ 7 w 15"/>
                <a:gd name="T23" fmla="*/ 0 h 25"/>
                <a:gd name="T24" fmla="*/ 14 w 15"/>
                <a:gd name="T25" fmla="*/ 6 h 25"/>
                <a:gd name="T26" fmla="*/ 10 w 15"/>
                <a:gd name="T27" fmla="*/ 11 h 25"/>
                <a:gd name="T28" fmla="*/ 10 w 15"/>
                <a:gd name="T29" fmla="*/ 11 h 25"/>
                <a:gd name="T30" fmla="*/ 15 w 15"/>
                <a:gd name="T31" fmla="*/ 17 h 25"/>
                <a:gd name="T32" fmla="*/ 6 w 15"/>
                <a:gd name="T33" fmla="*/ 25 h 25"/>
                <a:gd name="T34" fmla="*/ 0 w 15"/>
                <a:gd name="T35" fmla="*/ 23 h 25"/>
                <a:gd name="T36" fmla="*/ 1 w 15"/>
                <a:gd name="T37" fmla="*/ 2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5" h="25">
                  <a:moveTo>
                    <a:pt x="1" y="20"/>
                  </a:moveTo>
                  <a:cubicBezTo>
                    <a:pt x="2" y="21"/>
                    <a:pt x="4" y="22"/>
                    <a:pt x="6" y="22"/>
                  </a:cubicBezTo>
                  <a:cubicBezTo>
                    <a:pt x="10" y="22"/>
                    <a:pt x="12" y="19"/>
                    <a:pt x="12" y="17"/>
                  </a:cubicBezTo>
                  <a:cubicBezTo>
                    <a:pt x="11" y="14"/>
                    <a:pt x="8" y="13"/>
                    <a:pt x="5" y="13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8" y="10"/>
                    <a:pt x="11" y="9"/>
                    <a:pt x="11" y="6"/>
                  </a:cubicBezTo>
                  <a:cubicBezTo>
                    <a:pt x="11" y="4"/>
                    <a:pt x="9" y="2"/>
                    <a:pt x="6" y="2"/>
                  </a:cubicBezTo>
                  <a:cubicBezTo>
                    <a:pt x="5" y="2"/>
                    <a:pt x="3" y="3"/>
                    <a:pt x="2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1"/>
                    <a:pt x="5" y="0"/>
                    <a:pt x="7" y="0"/>
                  </a:cubicBezTo>
                  <a:cubicBezTo>
                    <a:pt x="12" y="0"/>
                    <a:pt x="14" y="3"/>
                    <a:pt x="14" y="6"/>
                  </a:cubicBezTo>
                  <a:cubicBezTo>
                    <a:pt x="14" y="8"/>
                    <a:pt x="12" y="10"/>
                    <a:pt x="10" y="1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2" y="12"/>
                    <a:pt x="15" y="14"/>
                    <a:pt x="15" y="17"/>
                  </a:cubicBezTo>
                  <a:cubicBezTo>
                    <a:pt x="15" y="21"/>
                    <a:pt x="12" y="25"/>
                    <a:pt x="6" y="25"/>
                  </a:cubicBezTo>
                  <a:cubicBezTo>
                    <a:pt x="3" y="25"/>
                    <a:pt x="1" y="24"/>
                    <a:pt x="0" y="23"/>
                  </a:cubicBezTo>
                  <a:lnTo>
                    <a:pt x="1" y="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1300145" y="1764108"/>
              <a:ext cx="560070" cy="3771900"/>
            </a:xfrm>
            <a:prstGeom prst="rect">
              <a:avLst/>
            </a:prstGeom>
            <a:solidFill>
              <a:srgbClr val="D2E0E6"/>
            </a:solidFill>
            <a:ln w="9525">
              <a:solidFill>
                <a:srgbClr val="79A2B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tIns="90000" bIns="90000" rtlCol="0" anchor="ctr" anchorCtr="0"/>
            <a:lstStyle/>
            <a:p>
              <a:pPr algn="ctr"/>
              <a:r>
                <a:rPr lang="en-US" sz="1400" b="1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Investors / Traders</a:t>
              </a:r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2155490" y="1764108"/>
              <a:ext cx="560070" cy="3771900"/>
            </a:xfrm>
            <a:prstGeom prst="rect">
              <a:avLst/>
            </a:prstGeom>
            <a:solidFill>
              <a:srgbClr val="D2E0E6"/>
            </a:solidFill>
            <a:ln w="9525">
              <a:solidFill>
                <a:srgbClr val="79A2B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91440" tIns="90000" rIns="91440" bIns="9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b="1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Brokers</a:t>
              </a:r>
              <a:endParaRPr lang="en-US" sz="1400" b="1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3010835" y="1764108"/>
              <a:ext cx="560070" cy="3771900"/>
            </a:xfrm>
            <a:prstGeom prst="rect">
              <a:avLst/>
            </a:prstGeom>
            <a:solidFill>
              <a:srgbClr val="D2E0E6"/>
            </a:solidFill>
            <a:ln w="9525">
              <a:solidFill>
                <a:srgbClr val="D2E0E6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91440" tIns="90000" rIns="91440" bIns="9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b="1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Exchange</a:t>
              </a:r>
              <a:endParaRPr lang="en-US" sz="1400" b="1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3866180" y="1764108"/>
              <a:ext cx="3526155" cy="3771900"/>
            </a:xfrm>
            <a:prstGeom prst="rect">
              <a:avLst/>
            </a:prstGeom>
            <a:solidFill>
              <a:srgbClr val="D2E0E6"/>
            </a:solidFill>
            <a:ln w="9525">
              <a:solidFill>
                <a:srgbClr val="79A2B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/>
              <a:endParaRPr lang="en-US" sz="1400" b="1" dirty="0" smtClean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7687610" y="2564208"/>
              <a:ext cx="2605336" cy="2176780"/>
            </a:xfrm>
            <a:prstGeom prst="rect">
              <a:avLst/>
            </a:prstGeom>
            <a:solidFill>
              <a:srgbClr val="002060"/>
            </a:solidFill>
            <a:ln w="9525">
              <a:solidFill>
                <a:srgbClr val="79A2B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  <a:latin typeface="+mj-lt"/>
                  <a:cs typeface="Arial" pitchFamily="34" charset="0"/>
                </a:rPr>
                <a:t>Settlement and processing</a:t>
              </a:r>
            </a:p>
          </p:txBody>
        </p:sp>
        <p:sp>
          <p:nvSpPr>
            <p:cNvPr id="189" name="Rectangle 188"/>
            <p:cNvSpPr/>
            <p:nvPr/>
          </p:nvSpPr>
          <p:spPr>
            <a:xfrm>
              <a:off x="7687609" y="5135958"/>
              <a:ext cx="2605336" cy="400050"/>
            </a:xfrm>
            <a:prstGeom prst="rect">
              <a:avLst/>
            </a:prstGeom>
            <a:solidFill>
              <a:srgbClr val="D2E0E6"/>
            </a:solidFill>
            <a:ln w="9525">
              <a:solidFill>
                <a:srgbClr val="79A2B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/>
              <a:r>
                <a:rPr lang="en-US" sz="1400" b="1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Central Bank</a:t>
              </a:r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7687609" y="1766648"/>
              <a:ext cx="2605336" cy="400050"/>
            </a:xfrm>
            <a:prstGeom prst="rect">
              <a:avLst/>
            </a:prstGeom>
            <a:solidFill>
              <a:srgbClr val="D2E0E6"/>
            </a:solidFill>
            <a:ln w="9525">
              <a:solidFill>
                <a:srgbClr val="79A2B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/>
              <a:r>
                <a:rPr lang="en-US" sz="1400" b="1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CSD</a:t>
              </a:r>
            </a:p>
          </p:txBody>
        </p:sp>
        <p:cxnSp>
          <p:nvCxnSpPr>
            <p:cNvPr id="191" name="Straight Arrow Connector 190"/>
            <p:cNvCxnSpPr>
              <a:stCxn id="184" idx="3"/>
              <a:endCxn id="185" idx="1"/>
            </p:cNvCxnSpPr>
            <p:nvPr/>
          </p:nvCxnSpPr>
          <p:spPr>
            <a:xfrm>
              <a:off x="1860215" y="3650058"/>
              <a:ext cx="295275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Arrow Connector 191"/>
            <p:cNvCxnSpPr>
              <a:stCxn id="185" idx="3"/>
              <a:endCxn id="186" idx="1"/>
            </p:cNvCxnSpPr>
            <p:nvPr/>
          </p:nvCxnSpPr>
          <p:spPr>
            <a:xfrm>
              <a:off x="2715560" y="3650058"/>
              <a:ext cx="295275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Arrow Connector 192"/>
            <p:cNvCxnSpPr>
              <a:stCxn id="186" idx="3"/>
              <a:endCxn id="187" idx="1"/>
            </p:cNvCxnSpPr>
            <p:nvPr/>
          </p:nvCxnSpPr>
          <p:spPr>
            <a:xfrm>
              <a:off x="3570905" y="3650058"/>
              <a:ext cx="295275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Arrow Connector 193"/>
            <p:cNvCxnSpPr>
              <a:stCxn id="187" idx="3"/>
              <a:endCxn id="188" idx="1"/>
            </p:cNvCxnSpPr>
            <p:nvPr/>
          </p:nvCxnSpPr>
          <p:spPr>
            <a:xfrm>
              <a:off x="7392335" y="3650058"/>
              <a:ext cx="295275" cy="254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Arrow Connector 194"/>
            <p:cNvCxnSpPr>
              <a:stCxn id="188" idx="0"/>
              <a:endCxn id="190" idx="2"/>
            </p:cNvCxnSpPr>
            <p:nvPr/>
          </p:nvCxnSpPr>
          <p:spPr>
            <a:xfrm flipH="1" flipV="1">
              <a:off x="8990277" y="2166698"/>
              <a:ext cx="1" cy="39751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Arrow Connector 195"/>
            <p:cNvCxnSpPr>
              <a:stCxn id="188" idx="2"/>
              <a:endCxn id="189" idx="0"/>
            </p:cNvCxnSpPr>
            <p:nvPr/>
          </p:nvCxnSpPr>
          <p:spPr>
            <a:xfrm flipH="1">
              <a:off x="8990277" y="4740988"/>
              <a:ext cx="1" cy="39497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7" name="TextBox 196"/>
            <p:cNvSpPr txBox="1"/>
            <p:nvPr/>
          </p:nvSpPr>
          <p:spPr>
            <a:xfrm>
              <a:off x="5085380" y="1466928"/>
              <a:ext cx="1078830" cy="215444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Clearing</a:t>
              </a: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8450862" y="1466928"/>
              <a:ext cx="1078830" cy="215444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Settlement</a:t>
              </a:r>
            </a:p>
          </p:txBody>
        </p:sp>
        <p:sp>
          <p:nvSpPr>
            <p:cNvPr id="199" name="Rectangle 198"/>
            <p:cNvSpPr/>
            <p:nvPr/>
          </p:nvSpPr>
          <p:spPr>
            <a:xfrm>
              <a:off x="3929680" y="1836497"/>
              <a:ext cx="3399155" cy="938381"/>
            </a:xfrm>
            <a:prstGeom prst="rect">
              <a:avLst/>
            </a:prstGeom>
            <a:solidFill>
              <a:srgbClr val="002060"/>
            </a:solidFill>
            <a:ln w="9525">
              <a:solidFill>
                <a:srgbClr val="79A2B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  <a:latin typeface="+mj-lt"/>
                  <a:cs typeface="Arial" pitchFamily="34" charset="0"/>
                </a:rPr>
                <a:t>Market structure</a:t>
              </a:r>
            </a:p>
          </p:txBody>
        </p:sp>
        <p:sp>
          <p:nvSpPr>
            <p:cNvPr id="200" name="Rectangle 199"/>
            <p:cNvSpPr/>
            <p:nvPr/>
          </p:nvSpPr>
          <p:spPr>
            <a:xfrm>
              <a:off x="3929680" y="2858926"/>
              <a:ext cx="3399155" cy="870631"/>
            </a:xfrm>
            <a:prstGeom prst="rect">
              <a:avLst/>
            </a:prstGeom>
            <a:solidFill>
              <a:srgbClr val="002060"/>
            </a:solidFill>
            <a:ln w="9525">
              <a:solidFill>
                <a:srgbClr val="79A2B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  <a:latin typeface="+mj-lt"/>
                  <a:cs typeface="Arial" pitchFamily="34" charset="0"/>
                </a:rPr>
                <a:t>Clearing membership model</a:t>
              </a:r>
            </a:p>
          </p:txBody>
        </p:sp>
        <p:sp>
          <p:nvSpPr>
            <p:cNvPr id="201" name="Rectangle 200"/>
            <p:cNvSpPr/>
            <p:nvPr/>
          </p:nvSpPr>
          <p:spPr>
            <a:xfrm>
              <a:off x="3925217" y="3808617"/>
              <a:ext cx="3399155" cy="753924"/>
            </a:xfrm>
            <a:prstGeom prst="rect">
              <a:avLst/>
            </a:prstGeom>
            <a:solidFill>
              <a:srgbClr val="002060"/>
            </a:solidFill>
            <a:ln w="9525">
              <a:solidFill>
                <a:srgbClr val="79A2B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  <a:latin typeface="+mj-lt"/>
                  <a:cs typeface="Arial" pitchFamily="34" charset="0"/>
                </a:rPr>
                <a:t>Risk management principles</a:t>
              </a:r>
            </a:p>
          </p:txBody>
        </p:sp>
        <p:sp>
          <p:nvSpPr>
            <p:cNvPr id="204" name="Rectangle 203"/>
            <p:cNvSpPr/>
            <p:nvPr/>
          </p:nvSpPr>
          <p:spPr>
            <a:xfrm>
              <a:off x="3921752" y="4641601"/>
              <a:ext cx="3399155" cy="842270"/>
            </a:xfrm>
            <a:prstGeom prst="rect">
              <a:avLst/>
            </a:prstGeom>
            <a:solidFill>
              <a:srgbClr val="002060"/>
            </a:solidFill>
            <a:ln w="9525">
              <a:solidFill>
                <a:srgbClr val="79A2B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  <a:latin typeface="+mj-lt"/>
                  <a:cs typeface="Arial" pitchFamily="34" charset="0"/>
                </a:rPr>
                <a:t>Local Banks</a:t>
              </a:r>
            </a:p>
          </p:txBody>
        </p:sp>
        <p:cxnSp>
          <p:nvCxnSpPr>
            <p:cNvPr id="205" name="Straight Arrow Connector 204"/>
            <p:cNvCxnSpPr/>
            <p:nvPr/>
          </p:nvCxnSpPr>
          <p:spPr>
            <a:xfrm flipH="1" flipV="1">
              <a:off x="7343485" y="5290360"/>
              <a:ext cx="208421" cy="14467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Arrow Connector 205"/>
            <p:cNvCxnSpPr/>
            <p:nvPr/>
          </p:nvCxnSpPr>
          <p:spPr>
            <a:xfrm>
              <a:off x="7392335" y="5308532"/>
              <a:ext cx="295275" cy="254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206"/>
            <p:cNvCxnSpPr/>
            <p:nvPr/>
          </p:nvCxnSpPr>
          <p:spPr>
            <a:xfrm flipH="1">
              <a:off x="1580180" y="5858484"/>
              <a:ext cx="7403913" cy="8291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Arrow Connector 207"/>
            <p:cNvCxnSpPr/>
            <p:nvPr/>
          </p:nvCxnSpPr>
          <p:spPr>
            <a:xfrm flipH="1" flipV="1">
              <a:off x="1580180" y="5568704"/>
              <a:ext cx="1" cy="296064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Arrow Connector 208"/>
            <p:cNvCxnSpPr/>
            <p:nvPr/>
          </p:nvCxnSpPr>
          <p:spPr>
            <a:xfrm flipV="1">
              <a:off x="8978653" y="5518238"/>
              <a:ext cx="5273" cy="34398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Arrow Connector 213"/>
            <p:cNvCxnSpPr/>
            <p:nvPr/>
          </p:nvCxnSpPr>
          <p:spPr>
            <a:xfrm flipV="1">
              <a:off x="2425449" y="5554395"/>
              <a:ext cx="10076" cy="313466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TextBox 87"/>
          <p:cNvSpPr txBox="1"/>
          <p:nvPr/>
        </p:nvSpPr>
        <p:spPr>
          <a:xfrm>
            <a:off x="5943600" y="6008918"/>
            <a:ext cx="435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28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857" y="5363086"/>
            <a:ext cx="11234057" cy="1146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18"/>
          <p:cNvSpPr>
            <a:spLocks noChangeArrowheads="1"/>
          </p:cNvSpPr>
          <p:nvPr/>
        </p:nvSpPr>
        <p:spPr bwMode="auto">
          <a:xfrm>
            <a:off x="546424" y="370115"/>
            <a:ext cx="11126583" cy="5796554"/>
          </a:xfrm>
          <a:prstGeom prst="rect">
            <a:avLst/>
          </a:prstGeom>
          <a:solidFill>
            <a:srgbClr val="F3F3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546424" y="370115"/>
            <a:ext cx="11126583" cy="5796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24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872" y="1256994"/>
            <a:ext cx="7291392" cy="289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50"/>
          <p:cNvSpPr>
            <a:spLocks noChangeArrowheads="1"/>
          </p:cNvSpPr>
          <p:nvPr/>
        </p:nvSpPr>
        <p:spPr bwMode="auto">
          <a:xfrm>
            <a:off x="529455" y="370115"/>
            <a:ext cx="11132237" cy="89177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251"/>
          <p:cNvSpPr>
            <a:spLocks noChangeArrowheads="1"/>
          </p:cNvSpPr>
          <p:nvPr/>
        </p:nvSpPr>
        <p:spPr bwMode="auto">
          <a:xfrm>
            <a:off x="529455" y="370115"/>
            <a:ext cx="11132237" cy="891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272"/>
          <p:cNvSpPr>
            <a:spLocks noChangeArrowheads="1"/>
          </p:cNvSpPr>
          <p:nvPr/>
        </p:nvSpPr>
        <p:spPr bwMode="auto">
          <a:xfrm>
            <a:off x="8007513" y="767006"/>
            <a:ext cx="922031" cy="137197"/>
          </a:xfrm>
          <a:prstGeom prst="rect">
            <a:avLst/>
          </a:prstGeom>
          <a:solidFill>
            <a:srgbClr val="F15A4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273"/>
          <p:cNvSpPr>
            <a:spLocks noChangeArrowheads="1"/>
          </p:cNvSpPr>
          <p:nvPr/>
        </p:nvSpPr>
        <p:spPr bwMode="auto">
          <a:xfrm>
            <a:off x="8929545" y="767006"/>
            <a:ext cx="910718" cy="137197"/>
          </a:xfrm>
          <a:prstGeom prst="rect">
            <a:avLst/>
          </a:prstGeom>
          <a:solidFill>
            <a:srgbClr val="CBDB2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274"/>
          <p:cNvSpPr>
            <a:spLocks noChangeArrowheads="1"/>
          </p:cNvSpPr>
          <p:nvPr/>
        </p:nvSpPr>
        <p:spPr bwMode="auto">
          <a:xfrm>
            <a:off x="9840260" y="767006"/>
            <a:ext cx="910718" cy="137197"/>
          </a:xfrm>
          <a:prstGeom prst="rect">
            <a:avLst/>
          </a:prstGeom>
          <a:solidFill>
            <a:srgbClr val="20BCB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275"/>
          <p:cNvSpPr>
            <a:spLocks noChangeArrowheads="1"/>
          </p:cNvSpPr>
          <p:nvPr/>
        </p:nvSpPr>
        <p:spPr bwMode="auto">
          <a:xfrm>
            <a:off x="10750978" y="767006"/>
            <a:ext cx="922031" cy="137197"/>
          </a:xfrm>
          <a:prstGeom prst="rect">
            <a:avLst/>
          </a:prstGeom>
          <a:solidFill>
            <a:srgbClr val="FDB8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2" name="Picture 158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8760" y="2207566"/>
            <a:ext cx="1962850" cy="1631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Oval 1586"/>
          <p:cNvSpPr>
            <a:spLocks noChangeArrowheads="1"/>
          </p:cNvSpPr>
          <p:nvPr/>
        </p:nvSpPr>
        <p:spPr bwMode="auto">
          <a:xfrm>
            <a:off x="1802194" y="2075272"/>
            <a:ext cx="1844060" cy="1597359"/>
          </a:xfrm>
          <a:prstGeom prst="ellipse">
            <a:avLst/>
          </a:prstGeom>
          <a:solidFill>
            <a:srgbClr val="F15A4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4" name="Picture 158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4013" y="4108719"/>
            <a:ext cx="1923253" cy="1391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Oval 1588"/>
          <p:cNvSpPr>
            <a:spLocks noChangeArrowheads="1"/>
          </p:cNvSpPr>
          <p:nvPr/>
        </p:nvSpPr>
        <p:spPr bwMode="auto">
          <a:xfrm>
            <a:off x="1802194" y="3672631"/>
            <a:ext cx="1844060" cy="1592461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6" name="Picture 158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8382" y="2207566"/>
            <a:ext cx="1968506" cy="1631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Oval 1590"/>
          <p:cNvSpPr>
            <a:spLocks noChangeArrowheads="1"/>
          </p:cNvSpPr>
          <p:nvPr/>
        </p:nvSpPr>
        <p:spPr bwMode="auto">
          <a:xfrm>
            <a:off x="4087471" y="2075272"/>
            <a:ext cx="1832746" cy="1597359"/>
          </a:xfrm>
          <a:prstGeom prst="ellipse">
            <a:avLst/>
          </a:prstGeom>
          <a:solidFill>
            <a:srgbClr val="CBDB2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8" name="Picture 159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3635" y="4108719"/>
            <a:ext cx="1928910" cy="1391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Oval 1592"/>
          <p:cNvSpPr>
            <a:spLocks noChangeArrowheads="1"/>
          </p:cNvSpPr>
          <p:nvPr/>
        </p:nvSpPr>
        <p:spPr bwMode="auto">
          <a:xfrm>
            <a:off x="4087471" y="3672631"/>
            <a:ext cx="1832746" cy="1592461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0" name="Picture 159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3658" y="2207566"/>
            <a:ext cx="1962850" cy="1631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Oval 1594"/>
          <p:cNvSpPr>
            <a:spLocks noChangeArrowheads="1"/>
          </p:cNvSpPr>
          <p:nvPr/>
        </p:nvSpPr>
        <p:spPr bwMode="auto">
          <a:xfrm>
            <a:off x="6378405" y="2075272"/>
            <a:ext cx="1832746" cy="1597359"/>
          </a:xfrm>
          <a:prstGeom prst="ellipse">
            <a:avLst/>
          </a:prstGeom>
          <a:solidFill>
            <a:srgbClr val="20BCB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2" name="Picture 159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597" y="4040121"/>
            <a:ext cx="1923253" cy="1391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Oval 1596"/>
          <p:cNvSpPr>
            <a:spLocks noChangeArrowheads="1"/>
          </p:cNvSpPr>
          <p:nvPr/>
        </p:nvSpPr>
        <p:spPr bwMode="auto">
          <a:xfrm>
            <a:off x="6378405" y="3672631"/>
            <a:ext cx="1832746" cy="1592461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4" name="Picture 1597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8935" y="2207566"/>
            <a:ext cx="1962850" cy="1631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Oval 1598"/>
          <p:cNvSpPr>
            <a:spLocks noChangeArrowheads="1"/>
          </p:cNvSpPr>
          <p:nvPr/>
        </p:nvSpPr>
        <p:spPr bwMode="auto">
          <a:xfrm>
            <a:off x="8652368" y="2075272"/>
            <a:ext cx="1844060" cy="1597359"/>
          </a:xfrm>
          <a:prstGeom prst="ellipse">
            <a:avLst/>
          </a:prstGeom>
          <a:solidFill>
            <a:srgbClr val="FDB8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6" name="Picture 159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4188" y="4108719"/>
            <a:ext cx="1923253" cy="1391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Oval 1600"/>
          <p:cNvSpPr>
            <a:spLocks noChangeArrowheads="1"/>
          </p:cNvSpPr>
          <p:nvPr/>
        </p:nvSpPr>
        <p:spPr bwMode="auto">
          <a:xfrm>
            <a:off x="8652368" y="3672631"/>
            <a:ext cx="1844060" cy="1592461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1601"/>
          <p:cNvSpPr>
            <a:spLocks/>
          </p:cNvSpPr>
          <p:nvPr/>
        </p:nvSpPr>
        <p:spPr bwMode="auto">
          <a:xfrm>
            <a:off x="2430081" y="2932748"/>
            <a:ext cx="96164" cy="93099"/>
          </a:xfrm>
          <a:custGeom>
            <a:avLst/>
            <a:gdLst>
              <a:gd name="T0" fmla="*/ 0 w 17"/>
              <a:gd name="T1" fmla="*/ 19 h 19"/>
              <a:gd name="T2" fmla="*/ 14 w 17"/>
              <a:gd name="T3" fmla="*/ 19 h 19"/>
              <a:gd name="T4" fmla="*/ 17 w 17"/>
              <a:gd name="T5" fmla="*/ 0 h 19"/>
              <a:gd name="T6" fmla="*/ 0 w 17"/>
              <a:gd name="T7" fmla="*/ 0 h 19"/>
              <a:gd name="T8" fmla="*/ 0 w 17"/>
              <a:gd name="T9" fmla="*/ 19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" h="19">
                <a:moveTo>
                  <a:pt x="0" y="19"/>
                </a:moveTo>
                <a:lnTo>
                  <a:pt x="14" y="19"/>
                </a:lnTo>
                <a:lnTo>
                  <a:pt x="17" y="0"/>
                </a:lnTo>
                <a:lnTo>
                  <a:pt x="0" y="0"/>
                </a:lnTo>
                <a:lnTo>
                  <a:pt x="0" y="1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Rectangle 1602"/>
          <p:cNvSpPr>
            <a:spLocks noChangeArrowheads="1"/>
          </p:cNvSpPr>
          <p:nvPr/>
        </p:nvSpPr>
        <p:spPr bwMode="auto">
          <a:xfrm>
            <a:off x="2577154" y="2873950"/>
            <a:ext cx="96164" cy="15189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Rectangle 1603"/>
          <p:cNvSpPr>
            <a:spLocks noChangeArrowheads="1"/>
          </p:cNvSpPr>
          <p:nvPr/>
        </p:nvSpPr>
        <p:spPr bwMode="auto">
          <a:xfrm>
            <a:off x="2735539" y="2795551"/>
            <a:ext cx="96164" cy="23029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Rectangle 1604"/>
          <p:cNvSpPr>
            <a:spLocks noChangeArrowheads="1"/>
          </p:cNvSpPr>
          <p:nvPr/>
        </p:nvSpPr>
        <p:spPr bwMode="auto">
          <a:xfrm>
            <a:off x="2899579" y="2722055"/>
            <a:ext cx="79193" cy="30379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Freeform 1605"/>
          <p:cNvSpPr>
            <a:spLocks noEditPoints="1"/>
          </p:cNvSpPr>
          <p:nvPr/>
        </p:nvSpPr>
        <p:spPr bwMode="auto">
          <a:xfrm>
            <a:off x="2401796" y="2687754"/>
            <a:ext cx="656169" cy="382190"/>
          </a:xfrm>
          <a:custGeom>
            <a:avLst/>
            <a:gdLst>
              <a:gd name="T0" fmla="*/ 114 w 116"/>
              <a:gd name="T1" fmla="*/ 78 h 78"/>
              <a:gd name="T2" fmla="*/ 114 w 116"/>
              <a:gd name="T3" fmla="*/ 76 h 78"/>
              <a:gd name="T4" fmla="*/ 116 w 116"/>
              <a:gd name="T5" fmla="*/ 71 h 78"/>
              <a:gd name="T6" fmla="*/ 107 w 116"/>
              <a:gd name="T7" fmla="*/ 78 h 78"/>
              <a:gd name="T8" fmla="*/ 100 w 116"/>
              <a:gd name="T9" fmla="*/ 76 h 78"/>
              <a:gd name="T10" fmla="*/ 107 w 116"/>
              <a:gd name="T11" fmla="*/ 78 h 78"/>
              <a:gd name="T12" fmla="*/ 85 w 116"/>
              <a:gd name="T13" fmla="*/ 78 h 78"/>
              <a:gd name="T14" fmla="*/ 93 w 116"/>
              <a:gd name="T15" fmla="*/ 76 h 78"/>
              <a:gd name="T16" fmla="*/ 78 w 116"/>
              <a:gd name="T17" fmla="*/ 78 h 78"/>
              <a:gd name="T18" fmla="*/ 71 w 116"/>
              <a:gd name="T19" fmla="*/ 76 h 78"/>
              <a:gd name="T20" fmla="*/ 78 w 116"/>
              <a:gd name="T21" fmla="*/ 78 h 78"/>
              <a:gd name="T22" fmla="*/ 57 w 116"/>
              <a:gd name="T23" fmla="*/ 78 h 78"/>
              <a:gd name="T24" fmla="*/ 64 w 116"/>
              <a:gd name="T25" fmla="*/ 76 h 78"/>
              <a:gd name="T26" fmla="*/ 50 w 116"/>
              <a:gd name="T27" fmla="*/ 78 h 78"/>
              <a:gd name="T28" fmla="*/ 43 w 116"/>
              <a:gd name="T29" fmla="*/ 76 h 78"/>
              <a:gd name="T30" fmla="*/ 50 w 116"/>
              <a:gd name="T31" fmla="*/ 78 h 78"/>
              <a:gd name="T32" fmla="*/ 29 w 116"/>
              <a:gd name="T33" fmla="*/ 78 h 78"/>
              <a:gd name="T34" fmla="*/ 36 w 116"/>
              <a:gd name="T35" fmla="*/ 76 h 78"/>
              <a:gd name="T36" fmla="*/ 22 w 116"/>
              <a:gd name="T37" fmla="*/ 78 h 78"/>
              <a:gd name="T38" fmla="*/ 15 w 116"/>
              <a:gd name="T39" fmla="*/ 76 h 78"/>
              <a:gd name="T40" fmla="*/ 22 w 116"/>
              <a:gd name="T41" fmla="*/ 78 h 78"/>
              <a:gd name="T42" fmla="*/ 0 w 116"/>
              <a:gd name="T43" fmla="*/ 78 h 78"/>
              <a:gd name="T44" fmla="*/ 7 w 116"/>
              <a:gd name="T45" fmla="*/ 76 h 78"/>
              <a:gd name="T46" fmla="*/ 116 w 116"/>
              <a:gd name="T47" fmla="*/ 64 h 78"/>
              <a:gd name="T48" fmla="*/ 114 w 116"/>
              <a:gd name="T49" fmla="*/ 57 h 78"/>
              <a:gd name="T50" fmla="*/ 116 w 116"/>
              <a:gd name="T51" fmla="*/ 64 h 78"/>
              <a:gd name="T52" fmla="*/ 114 w 116"/>
              <a:gd name="T53" fmla="*/ 50 h 78"/>
              <a:gd name="T54" fmla="*/ 116 w 116"/>
              <a:gd name="T55" fmla="*/ 43 h 78"/>
              <a:gd name="T56" fmla="*/ 116 w 116"/>
              <a:gd name="T57" fmla="*/ 36 h 78"/>
              <a:gd name="T58" fmla="*/ 114 w 116"/>
              <a:gd name="T59" fmla="*/ 29 h 78"/>
              <a:gd name="T60" fmla="*/ 116 w 116"/>
              <a:gd name="T61" fmla="*/ 36 h 78"/>
              <a:gd name="T62" fmla="*/ 114 w 116"/>
              <a:gd name="T63" fmla="*/ 22 h 78"/>
              <a:gd name="T64" fmla="*/ 116 w 116"/>
              <a:gd name="T65" fmla="*/ 14 h 78"/>
              <a:gd name="T66" fmla="*/ 116 w 116"/>
              <a:gd name="T67" fmla="*/ 7 h 78"/>
              <a:gd name="T68" fmla="*/ 114 w 116"/>
              <a:gd name="T69" fmla="*/ 0 h 78"/>
              <a:gd name="T70" fmla="*/ 116 w 116"/>
              <a:gd name="T71" fmla="*/ 7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16" h="78">
                <a:moveTo>
                  <a:pt x="116" y="78"/>
                </a:moveTo>
                <a:lnTo>
                  <a:pt x="114" y="78"/>
                </a:lnTo>
                <a:lnTo>
                  <a:pt x="114" y="76"/>
                </a:lnTo>
                <a:lnTo>
                  <a:pt x="114" y="76"/>
                </a:lnTo>
                <a:lnTo>
                  <a:pt x="114" y="71"/>
                </a:lnTo>
                <a:lnTo>
                  <a:pt x="116" y="71"/>
                </a:lnTo>
                <a:lnTo>
                  <a:pt x="116" y="78"/>
                </a:lnTo>
                <a:close/>
                <a:moveTo>
                  <a:pt x="107" y="78"/>
                </a:moveTo>
                <a:lnTo>
                  <a:pt x="100" y="78"/>
                </a:lnTo>
                <a:lnTo>
                  <a:pt x="100" y="76"/>
                </a:lnTo>
                <a:lnTo>
                  <a:pt x="107" y="76"/>
                </a:lnTo>
                <a:lnTo>
                  <a:pt x="107" y="78"/>
                </a:lnTo>
                <a:close/>
                <a:moveTo>
                  <a:pt x="93" y="78"/>
                </a:moveTo>
                <a:lnTo>
                  <a:pt x="85" y="78"/>
                </a:lnTo>
                <a:lnTo>
                  <a:pt x="85" y="76"/>
                </a:lnTo>
                <a:lnTo>
                  <a:pt x="93" y="76"/>
                </a:lnTo>
                <a:lnTo>
                  <a:pt x="93" y="78"/>
                </a:lnTo>
                <a:close/>
                <a:moveTo>
                  <a:pt x="78" y="78"/>
                </a:moveTo>
                <a:lnTo>
                  <a:pt x="71" y="78"/>
                </a:lnTo>
                <a:lnTo>
                  <a:pt x="71" y="76"/>
                </a:lnTo>
                <a:lnTo>
                  <a:pt x="78" y="76"/>
                </a:lnTo>
                <a:lnTo>
                  <a:pt x="78" y="78"/>
                </a:lnTo>
                <a:close/>
                <a:moveTo>
                  <a:pt x="64" y="78"/>
                </a:moveTo>
                <a:lnTo>
                  <a:pt x="57" y="78"/>
                </a:lnTo>
                <a:lnTo>
                  <a:pt x="57" y="76"/>
                </a:lnTo>
                <a:lnTo>
                  <a:pt x="64" y="76"/>
                </a:lnTo>
                <a:lnTo>
                  <a:pt x="64" y="78"/>
                </a:lnTo>
                <a:close/>
                <a:moveTo>
                  <a:pt x="50" y="78"/>
                </a:moveTo>
                <a:lnTo>
                  <a:pt x="43" y="78"/>
                </a:lnTo>
                <a:lnTo>
                  <a:pt x="43" y="76"/>
                </a:lnTo>
                <a:lnTo>
                  <a:pt x="50" y="76"/>
                </a:lnTo>
                <a:lnTo>
                  <a:pt x="50" y="78"/>
                </a:lnTo>
                <a:close/>
                <a:moveTo>
                  <a:pt x="36" y="78"/>
                </a:moveTo>
                <a:lnTo>
                  <a:pt x="29" y="78"/>
                </a:lnTo>
                <a:lnTo>
                  <a:pt x="29" y="76"/>
                </a:lnTo>
                <a:lnTo>
                  <a:pt x="36" y="76"/>
                </a:lnTo>
                <a:lnTo>
                  <a:pt x="36" y="78"/>
                </a:lnTo>
                <a:close/>
                <a:moveTo>
                  <a:pt x="22" y="78"/>
                </a:moveTo>
                <a:lnTo>
                  <a:pt x="15" y="78"/>
                </a:lnTo>
                <a:lnTo>
                  <a:pt x="15" y="76"/>
                </a:lnTo>
                <a:lnTo>
                  <a:pt x="22" y="76"/>
                </a:lnTo>
                <a:lnTo>
                  <a:pt x="22" y="78"/>
                </a:lnTo>
                <a:close/>
                <a:moveTo>
                  <a:pt x="7" y="78"/>
                </a:moveTo>
                <a:lnTo>
                  <a:pt x="0" y="78"/>
                </a:lnTo>
                <a:lnTo>
                  <a:pt x="0" y="76"/>
                </a:lnTo>
                <a:lnTo>
                  <a:pt x="7" y="76"/>
                </a:lnTo>
                <a:lnTo>
                  <a:pt x="7" y="78"/>
                </a:lnTo>
                <a:close/>
                <a:moveTo>
                  <a:pt x="116" y="64"/>
                </a:moveTo>
                <a:lnTo>
                  <a:pt x="114" y="64"/>
                </a:lnTo>
                <a:lnTo>
                  <a:pt x="114" y="57"/>
                </a:lnTo>
                <a:lnTo>
                  <a:pt x="116" y="57"/>
                </a:lnTo>
                <a:lnTo>
                  <a:pt x="116" y="64"/>
                </a:lnTo>
                <a:close/>
                <a:moveTo>
                  <a:pt x="116" y="50"/>
                </a:moveTo>
                <a:lnTo>
                  <a:pt x="114" y="50"/>
                </a:lnTo>
                <a:lnTo>
                  <a:pt x="114" y="43"/>
                </a:lnTo>
                <a:lnTo>
                  <a:pt x="116" y="43"/>
                </a:lnTo>
                <a:lnTo>
                  <a:pt x="116" y="50"/>
                </a:lnTo>
                <a:close/>
                <a:moveTo>
                  <a:pt x="116" y="36"/>
                </a:moveTo>
                <a:lnTo>
                  <a:pt x="114" y="36"/>
                </a:lnTo>
                <a:lnTo>
                  <a:pt x="114" y="29"/>
                </a:lnTo>
                <a:lnTo>
                  <a:pt x="116" y="29"/>
                </a:lnTo>
                <a:lnTo>
                  <a:pt x="116" y="36"/>
                </a:lnTo>
                <a:close/>
                <a:moveTo>
                  <a:pt x="116" y="22"/>
                </a:moveTo>
                <a:lnTo>
                  <a:pt x="114" y="22"/>
                </a:lnTo>
                <a:lnTo>
                  <a:pt x="114" y="14"/>
                </a:lnTo>
                <a:lnTo>
                  <a:pt x="116" y="14"/>
                </a:lnTo>
                <a:lnTo>
                  <a:pt x="116" y="22"/>
                </a:lnTo>
                <a:close/>
                <a:moveTo>
                  <a:pt x="116" y="7"/>
                </a:moveTo>
                <a:lnTo>
                  <a:pt x="114" y="7"/>
                </a:lnTo>
                <a:lnTo>
                  <a:pt x="114" y="0"/>
                </a:lnTo>
                <a:lnTo>
                  <a:pt x="116" y="0"/>
                </a:lnTo>
                <a:lnTo>
                  <a:pt x="116" y="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Oval 1606"/>
          <p:cNvSpPr>
            <a:spLocks noChangeArrowheads="1"/>
          </p:cNvSpPr>
          <p:nvPr/>
        </p:nvSpPr>
        <p:spPr bwMode="auto">
          <a:xfrm>
            <a:off x="2379170" y="3050345"/>
            <a:ext cx="22627" cy="34301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Oval 1607"/>
          <p:cNvSpPr>
            <a:spLocks noChangeArrowheads="1"/>
          </p:cNvSpPr>
          <p:nvPr/>
        </p:nvSpPr>
        <p:spPr bwMode="auto">
          <a:xfrm>
            <a:off x="3029683" y="2677954"/>
            <a:ext cx="45253" cy="34301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Freeform 1609"/>
          <p:cNvSpPr>
            <a:spLocks/>
          </p:cNvSpPr>
          <p:nvPr/>
        </p:nvSpPr>
        <p:spPr bwMode="auto">
          <a:xfrm>
            <a:off x="7045887" y="2619157"/>
            <a:ext cx="520409" cy="509587"/>
          </a:xfrm>
          <a:custGeom>
            <a:avLst/>
            <a:gdLst>
              <a:gd name="T0" fmla="*/ 38 w 39"/>
              <a:gd name="T1" fmla="*/ 43 h 44"/>
              <a:gd name="T2" fmla="*/ 22 w 39"/>
              <a:gd name="T3" fmla="*/ 30 h 44"/>
              <a:gd name="T4" fmla="*/ 22 w 39"/>
              <a:gd name="T5" fmla="*/ 29 h 44"/>
              <a:gd name="T6" fmla="*/ 22 w 39"/>
              <a:gd name="T7" fmla="*/ 29 h 44"/>
              <a:gd name="T8" fmla="*/ 21 w 39"/>
              <a:gd name="T9" fmla="*/ 26 h 44"/>
              <a:gd name="T10" fmla="*/ 22 w 39"/>
              <a:gd name="T11" fmla="*/ 26 h 44"/>
              <a:gd name="T12" fmla="*/ 28 w 39"/>
              <a:gd name="T13" fmla="*/ 16 h 44"/>
              <a:gd name="T14" fmla="*/ 28 w 39"/>
              <a:gd name="T15" fmla="*/ 16 h 44"/>
              <a:gd name="T16" fmla="*/ 30 w 39"/>
              <a:gd name="T17" fmla="*/ 14 h 44"/>
              <a:gd name="T18" fmla="*/ 29 w 39"/>
              <a:gd name="T19" fmla="*/ 12 h 44"/>
              <a:gd name="T20" fmla="*/ 28 w 39"/>
              <a:gd name="T21" fmla="*/ 13 h 44"/>
              <a:gd name="T22" fmla="*/ 28 w 39"/>
              <a:gd name="T23" fmla="*/ 5 h 44"/>
              <a:gd name="T24" fmla="*/ 26 w 39"/>
              <a:gd name="T25" fmla="*/ 3 h 44"/>
              <a:gd name="T26" fmla="*/ 20 w 39"/>
              <a:gd name="T27" fmla="*/ 1 h 44"/>
              <a:gd name="T28" fmla="*/ 20 w 39"/>
              <a:gd name="T29" fmla="*/ 1 h 44"/>
              <a:gd name="T30" fmla="*/ 8 w 39"/>
              <a:gd name="T31" fmla="*/ 0 h 44"/>
              <a:gd name="T32" fmla="*/ 10 w 39"/>
              <a:gd name="T33" fmla="*/ 4 h 44"/>
              <a:gd name="T34" fmla="*/ 10 w 39"/>
              <a:gd name="T35" fmla="*/ 13 h 44"/>
              <a:gd name="T36" fmla="*/ 10 w 39"/>
              <a:gd name="T37" fmla="*/ 13 h 44"/>
              <a:gd name="T38" fmla="*/ 10 w 39"/>
              <a:gd name="T39" fmla="*/ 13 h 44"/>
              <a:gd name="T40" fmla="*/ 9 w 39"/>
              <a:gd name="T41" fmla="*/ 13 h 44"/>
              <a:gd name="T42" fmla="*/ 8 w 39"/>
              <a:gd name="T43" fmla="*/ 15 h 44"/>
              <a:gd name="T44" fmla="*/ 10 w 39"/>
              <a:gd name="T45" fmla="*/ 17 h 44"/>
              <a:gd name="T46" fmla="*/ 10 w 39"/>
              <a:gd name="T47" fmla="*/ 17 h 44"/>
              <a:gd name="T48" fmla="*/ 16 w 39"/>
              <a:gd name="T49" fmla="*/ 26 h 44"/>
              <a:gd name="T50" fmla="*/ 17 w 39"/>
              <a:gd name="T51" fmla="*/ 26 h 44"/>
              <a:gd name="T52" fmla="*/ 16 w 39"/>
              <a:gd name="T53" fmla="*/ 29 h 44"/>
              <a:gd name="T54" fmla="*/ 16 w 39"/>
              <a:gd name="T55" fmla="*/ 29 h 44"/>
              <a:gd name="T56" fmla="*/ 16 w 39"/>
              <a:gd name="T57" fmla="*/ 30 h 44"/>
              <a:gd name="T58" fmla="*/ 16 w 39"/>
              <a:gd name="T59" fmla="*/ 30 h 44"/>
              <a:gd name="T60" fmla="*/ 0 w 39"/>
              <a:gd name="T61" fmla="*/ 43 h 44"/>
              <a:gd name="T62" fmla="*/ 0 w 39"/>
              <a:gd name="T63" fmla="*/ 44 h 44"/>
              <a:gd name="T64" fmla="*/ 38 w 39"/>
              <a:gd name="T65" fmla="*/ 44 h 44"/>
              <a:gd name="T66" fmla="*/ 38 w 39"/>
              <a:gd name="T67" fmla="*/ 43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39" h="44">
                <a:moveTo>
                  <a:pt x="38" y="43"/>
                </a:moveTo>
                <a:cubicBezTo>
                  <a:pt x="37" y="33"/>
                  <a:pt x="39" y="31"/>
                  <a:pt x="22" y="30"/>
                </a:cubicBezTo>
                <a:cubicBezTo>
                  <a:pt x="22" y="29"/>
                  <a:pt x="22" y="29"/>
                  <a:pt x="22" y="29"/>
                </a:cubicBezTo>
                <a:cubicBezTo>
                  <a:pt x="22" y="29"/>
                  <a:pt x="22" y="29"/>
                  <a:pt x="22" y="29"/>
                </a:cubicBezTo>
                <a:cubicBezTo>
                  <a:pt x="21" y="26"/>
                  <a:pt x="21" y="26"/>
                  <a:pt x="21" y="26"/>
                </a:cubicBezTo>
                <a:cubicBezTo>
                  <a:pt x="22" y="26"/>
                  <a:pt x="22" y="26"/>
                  <a:pt x="22" y="26"/>
                </a:cubicBezTo>
                <a:cubicBezTo>
                  <a:pt x="28" y="24"/>
                  <a:pt x="26" y="21"/>
                  <a:pt x="28" y="16"/>
                </a:cubicBezTo>
                <a:cubicBezTo>
                  <a:pt x="28" y="16"/>
                  <a:pt x="28" y="16"/>
                  <a:pt x="28" y="16"/>
                </a:cubicBezTo>
                <a:cubicBezTo>
                  <a:pt x="29" y="16"/>
                  <a:pt x="29" y="15"/>
                  <a:pt x="30" y="14"/>
                </a:cubicBezTo>
                <a:cubicBezTo>
                  <a:pt x="30" y="13"/>
                  <a:pt x="29" y="12"/>
                  <a:pt x="29" y="12"/>
                </a:cubicBezTo>
                <a:cubicBezTo>
                  <a:pt x="28" y="13"/>
                  <a:pt x="28" y="13"/>
                  <a:pt x="28" y="13"/>
                </a:cubicBezTo>
                <a:cubicBezTo>
                  <a:pt x="28" y="12"/>
                  <a:pt x="28" y="7"/>
                  <a:pt x="28" y="5"/>
                </a:cubicBezTo>
                <a:cubicBezTo>
                  <a:pt x="28" y="4"/>
                  <a:pt x="26" y="3"/>
                  <a:pt x="26" y="3"/>
                </a:cubicBezTo>
                <a:cubicBezTo>
                  <a:pt x="27" y="1"/>
                  <a:pt x="23" y="1"/>
                  <a:pt x="20" y="1"/>
                </a:cubicBezTo>
                <a:cubicBezTo>
                  <a:pt x="20" y="1"/>
                  <a:pt x="20" y="1"/>
                  <a:pt x="20" y="1"/>
                </a:cubicBezTo>
                <a:cubicBezTo>
                  <a:pt x="17" y="1"/>
                  <a:pt x="11" y="2"/>
                  <a:pt x="8" y="0"/>
                </a:cubicBezTo>
                <a:cubicBezTo>
                  <a:pt x="9" y="3"/>
                  <a:pt x="10" y="4"/>
                  <a:pt x="10" y="4"/>
                </a:cubicBezTo>
                <a:cubicBezTo>
                  <a:pt x="9" y="5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9" y="13"/>
                  <a:pt x="9" y="13"/>
                  <a:pt x="9" y="13"/>
                </a:cubicBezTo>
                <a:cubicBezTo>
                  <a:pt x="8" y="13"/>
                  <a:pt x="8" y="14"/>
                  <a:pt x="8" y="15"/>
                </a:cubicBezTo>
                <a:cubicBezTo>
                  <a:pt x="8" y="16"/>
                  <a:pt x="9" y="17"/>
                  <a:pt x="10" y="17"/>
                </a:cubicBezTo>
                <a:cubicBezTo>
                  <a:pt x="10" y="17"/>
                  <a:pt x="10" y="17"/>
                  <a:pt x="10" y="17"/>
                </a:cubicBezTo>
                <a:cubicBezTo>
                  <a:pt x="12" y="21"/>
                  <a:pt x="10" y="24"/>
                  <a:pt x="16" y="26"/>
                </a:cubicBezTo>
                <a:cubicBezTo>
                  <a:pt x="16" y="26"/>
                  <a:pt x="16" y="26"/>
                  <a:pt x="17" y="26"/>
                </a:cubicBezTo>
                <a:cubicBezTo>
                  <a:pt x="16" y="29"/>
                  <a:pt x="16" y="29"/>
                  <a:pt x="16" y="29"/>
                </a:cubicBezTo>
                <a:cubicBezTo>
                  <a:pt x="16" y="29"/>
                  <a:pt x="16" y="29"/>
                  <a:pt x="16" y="29"/>
                </a:cubicBezTo>
                <a:cubicBezTo>
                  <a:pt x="16" y="30"/>
                  <a:pt x="16" y="30"/>
                  <a:pt x="16" y="30"/>
                </a:cubicBezTo>
                <a:cubicBezTo>
                  <a:pt x="16" y="30"/>
                  <a:pt x="16" y="30"/>
                  <a:pt x="16" y="30"/>
                </a:cubicBezTo>
                <a:cubicBezTo>
                  <a:pt x="0" y="31"/>
                  <a:pt x="1" y="33"/>
                  <a:pt x="0" y="43"/>
                </a:cubicBezTo>
                <a:cubicBezTo>
                  <a:pt x="0" y="44"/>
                  <a:pt x="0" y="44"/>
                  <a:pt x="0" y="44"/>
                </a:cubicBezTo>
                <a:cubicBezTo>
                  <a:pt x="38" y="44"/>
                  <a:pt x="38" y="44"/>
                  <a:pt x="38" y="44"/>
                </a:cubicBezTo>
                <a:lnTo>
                  <a:pt x="38" y="4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Freeform 1610"/>
          <p:cNvSpPr>
            <a:spLocks/>
          </p:cNvSpPr>
          <p:nvPr/>
        </p:nvSpPr>
        <p:spPr bwMode="auto">
          <a:xfrm>
            <a:off x="9348131" y="2712255"/>
            <a:ext cx="531722" cy="161698"/>
          </a:xfrm>
          <a:custGeom>
            <a:avLst/>
            <a:gdLst>
              <a:gd name="T0" fmla="*/ 47 w 94"/>
              <a:gd name="T1" fmla="*/ 33 h 33"/>
              <a:gd name="T2" fmla="*/ 94 w 94"/>
              <a:gd name="T3" fmla="*/ 0 h 33"/>
              <a:gd name="T4" fmla="*/ 0 w 94"/>
              <a:gd name="T5" fmla="*/ 0 h 33"/>
              <a:gd name="T6" fmla="*/ 47 w 94"/>
              <a:gd name="T7" fmla="*/ 33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4" h="33">
                <a:moveTo>
                  <a:pt x="47" y="33"/>
                </a:moveTo>
                <a:lnTo>
                  <a:pt x="94" y="0"/>
                </a:lnTo>
                <a:lnTo>
                  <a:pt x="0" y="0"/>
                </a:lnTo>
                <a:lnTo>
                  <a:pt x="47" y="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Freeform 1611"/>
          <p:cNvSpPr>
            <a:spLocks/>
          </p:cNvSpPr>
          <p:nvPr/>
        </p:nvSpPr>
        <p:spPr bwMode="auto">
          <a:xfrm>
            <a:off x="9331163" y="2712255"/>
            <a:ext cx="565662" cy="323391"/>
          </a:xfrm>
          <a:custGeom>
            <a:avLst/>
            <a:gdLst>
              <a:gd name="T0" fmla="*/ 50 w 100"/>
              <a:gd name="T1" fmla="*/ 36 h 66"/>
              <a:gd name="T2" fmla="*/ 50 w 100"/>
              <a:gd name="T3" fmla="*/ 36 h 66"/>
              <a:gd name="T4" fmla="*/ 0 w 100"/>
              <a:gd name="T5" fmla="*/ 0 h 66"/>
              <a:gd name="T6" fmla="*/ 0 w 100"/>
              <a:gd name="T7" fmla="*/ 66 h 66"/>
              <a:gd name="T8" fmla="*/ 100 w 100"/>
              <a:gd name="T9" fmla="*/ 66 h 66"/>
              <a:gd name="T10" fmla="*/ 100 w 100"/>
              <a:gd name="T11" fmla="*/ 2 h 66"/>
              <a:gd name="T12" fmla="*/ 50 w 100"/>
              <a:gd name="T13" fmla="*/ 36 h 66"/>
              <a:gd name="T14" fmla="*/ 50 w 100"/>
              <a:gd name="T15" fmla="*/ 36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0" h="66">
                <a:moveTo>
                  <a:pt x="50" y="36"/>
                </a:moveTo>
                <a:lnTo>
                  <a:pt x="50" y="36"/>
                </a:lnTo>
                <a:lnTo>
                  <a:pt x="0" y="0"/>
                </a:lnTo>
                <a:lnTo>
                  <a:pt x="0" y="66"/>
                </a:lnTo>
                <a:lnTo>
                  <a:pt x="100" y="66"/>
                </a:lnTo>
                <a:lnTo>
                  <a:pt x="100" y="2"/>
                </a:lnTo>
                <a:lnTo>
                  <a:pt x="50" y="36"/>
                </a:lnTo>
                <a:lnTo>
                  <a:pt x="50" y="3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Freeform 1701"/>
          <p:cNvSpPr>
            <a:spLocks/>
          </p:cNvSpPr>
          <p:nvPr/>
        </p:nvSpPr>
        <p:spPr bwMode="auto">
          <a:xfrm>
            <a:off x="635735" y="800617"/>
            <a:ext cx="5872931" cy="340049"/>
          </a:xfrm>
          <a:custGeom>
            <a:avLst/>
            <a:gdLst>
              <a:gd name="T0" fmla="*/ 1026 w 1026"/>
              <a:gd name="T1" fmla="*/ 0 h 69"/>
              <a:gd name="T2" fmla="*/ 983 w 1026"/>
              <a:gd name="T3" fmla="*/ 67 h 69"/>
              <a:gd name="T4" fmla="*/ 818 w 1026"/>
              <a:gd name="T5" fmla="*/ 67 h 69"/>
              <a:gd name="T6" fmla="*/ 120 w 1026"/>
              <a:gd name="T7" fmla="*/ 67 h 69"/>
              <a:gd name="T8" fmla="*/ 0 w 1026"/>
              <a:gd name="T9" fmla="*/ 67 h 69"/>
              <a:gd name="T10" fmla="*/ 0 w 1026"/>
              <a:gd name="T11" fmla="*/ 69 h 69"/>
              <a:gd name="T12" fmla="*/ 123 w 1026"/>
              <a:gd name="T13" fmla="*/ 69 h 69"/>
              <a:gd name="T14" fmla="*/ 123 w 1026"/>
              <a:gd name="T15" fmla="*/ 69 h 69"/>
              <a:gd name="T16" fmla="*/ 818 w 1026"/>
              <a:gd name="T17" fmla="*/ 69 h 69"/>
              <a:gd name="T18" fmla="*/ 818 w 1026"/>
              <a:gd name="T19" fmla="*/ 69 h 69"/>
              <a:gd name="T20" fmla="*/ 986 w 1026"/>
              <a:gd name="T21" fmla="*/ 69 h 69"/>
              <a:gd name="T22" fmla="*/ 1026 w 1026"/>
              <a:gd name="T23" fmla="*/ 0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3" y="67"/>
                </a:lnTo>
                <a:lnTo>
                  <a:pt x="818" y="67"/>
                </a:lnTo>
                <a:lnTo>
                  <a:pt x="120" y="67"/>
                </a:lnTo>
                <a:lnTo>
                  <a:pt x="0" y="67"/>
                </a:lnTo>
                <a:lnTo>
                  <a:pt x="0" y="69"/>
                </a:lnTo>
                <a:lnTo>
                  <a:pt x="123" y="69"/>
                </a:lnTo>
                <a:lnTo>
                  <a:pt x="123" y="69"/>
                </a:lnTo>
                <a:lnTo>
                  <a:pt x="818" y="69"/>
                </a:lnTo>
                <a:lnTo>
                  <a:pt x="818" y="69"/>
                </a:lnTo>
                <a:lnTo>
                  <a:pt x="986" y="69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F3F3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Freeform 1702"/>
          <p:cNvSpPr>
            <a:spLocks/>
          </p:cNvSpPr>
          <p:nvPr/>
        </p:nvSpPr>
        <p:spPr bwMode="auto">
          <a:xfrm>
            <a:off x="635735" y="800617"/>
            <a:ext cx="5872931" cy="340049"/>
          </a:xfrm>
          <a:custGeom>
            <a:avLst/>
            <a:gdLst>
              <a:gd name="T0" fmla="*/ 1026 w 1026"/>
              <a:gd name="T1" fmla="*/ 0 h 69"/>
              <a:gd name="T2" fmla="*/ 983 w 1026"/>
              <a:gd name="T3" fmla="*/ 67 h 69"/>
              <a:gd name="T4" fmla="*/ 818 w 1026"/>
              <a:gd name="T5" fmla="*/ 67 h 69"/>
              <a:gd name="T6" fmla="*/ 120 w 1026"/>
              <a:gd name="T7" fmla="*/ 67 h 69"/>
              <a:gd name="T8" fmla="*/ 0 w 1026"/>
              <a:gd name="T9" fmla="*/ 67 h 69"/>
              <a:gd name="T10" fmla="*/ 0 w 1026"/>
              <a:gd name="T11" fmla="*/ 69 h 69"/>
              <a:gd name="T12" fmla="*/ 123 w 1026"/>
              <a:gd name="T13" fmla="*/ 69 h 69"/>
              <a:gd name="T14" fmla="*/ 123 w 1026"/>
              <a:gd name="T15" fmla="*/ 69 h 69"/>
              <a:gd name="T16" fmla="*/ 818 w 1026"/>
              <a:gd name="T17" fmla="*/ 69 h 69"/>
              <a:gd name="T18" fmla="*/ 818 w 1026"/>
              <a:gd name="T19" fmla="*/ 69 h 69"/>
              <a:gd name="T20" fmla="*/ 986 w 1026"/>
              <a:gd name="T21" fmla="*/ 69 h 69"/>
              <a:gd name="T22" fmla="*/ 1026 w 1026"/>
              <a:gd name="T23" fmla="*/ 0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3" y="67"/>
                </a:lnTo>
                <a:lnTo>
                  <a:pt x="818" y="67"/>
                </a:lnTo>
                <a:lnTo>
                  <a:pt x="120" y="67"/>
                </a:lnTo>
                <a:lnTo>
                  <a:pt x="0" y="67"/>
                </a:lnTo>
                <a:lnTo>
                  <a:pt x="0" y="69"/>
                </a:lnTo>
                <a:lnTo>
                  <a:pt x="123" y="69"/>
                </a:lnTo>
                <a:lnTo>
                  <a:pt x="123" y="69"/>
                </a:lnTo>
                <a:lnTo>
                  <a:pt x="818" y="69"/>
                </a:lnTo>
                <a:lnTo>
                  <a:pt x="818" y="69"/>
                </a:lnTo>
                <a:lnTo>
                  <a:pt x="986" y="69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Freeform 1703"/>
          <p:cNvSpPr>
            <a:spLocks/>
          </p:cNvSpPr>
          <p:nvPr/>
        </p:nvSpPr>
        <p:spPr bwMode="auto">
          <a:xfrm>
            <a:off x="635735" y="800617"/>
            <a:ext cx="5872931" cy="330194"/>
          </a:xfrm>
          <a:custGeom>
            <a:avLst/>
            <a:gdLst>
              <a:gd name="T0" fmla="*/ 1026 w 1026"/>
              <a:gd name="T1" fmla="*/ 0 h 67"/>
              <a:gd name="T2" fmla="*/ 983 w 1026"/>
              <a:gd name="T3" fmla="*/ 67 h 67"/>
              <a:gd name="T4" fmla="*/ 818 w 1026"/>
              <a:gd name="T5" fmla="*/ 67 h 67"/>
              <a:gd name="T6" fmla="*/ 120 w 1026"/>
              <a:gd name="T7" fmla="*/ 67 h 67"/>
              <a:gd name="T8" fmla="*/ 0 w 1026"/>
              <a:gd name="T9" fmla="*/ 67 h 67"/>
              <a:gd name="T10" fmla="*/ 0 w 1026"/>
              <a:gd name="T11" fmla="*/ 67 h 67"/>
              <a:gd name="T12" fmla="*/ 0 w 1026"/>
              <a:gd name="T13" fmla="*/ 67 h 67"/>
              <a:gd name="T14" fmla="*/ 120 w 1026"/>
              <a:gd name="T15" fmla="*/ 67 h 67"/>
              <a:gd name="T16" fmla="*/ 818 w 1026"/>
              <a:gd name="T17" fmla="*/ 67 h 67"/>
              <a:gd name="T18" fmla="*/ 983 w 1026"/>
              <a:gd name="T19" fmla="*/ 67 h 67"/>
              <a:gd name="T20" fmla="*/ 1026 w 1026"/>
              <a:gd name="T21" fmla="*/ 0 h 67"/>
              <a:gd name="T22" fmla="*/ 1026 w 1026"/>
              <a:gd name="T23" fmla="*/ 0 h 67"/>
              <a:gd name="T24" fmla="*/ 1026 w 1026"/>
              <a:gd name="T25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7">
                <a:moveTo>
                  <a:pt x="1026" y="0"/>
                </a:moveTo>
                <a:lnTo>
                  <a:pt x="983" y="67"/>
                </a:lnTo>
                <a:lnTo>
                  <a:pt x="818" y="67"/>
                </a:lnTo>
                <a:lnTo>
                  <a:pt x="120" y="67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120" y="67"/>
                </a:lnTo>
                <a:lnTo>
                  <a:pt x="818" y="67"/>
                </a:lnTo>
                <a:lnTo>
                  <a:pt x="983" y="67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F1F1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1704"/>
          <p:cNvSpPr>
            <a:spLocks/>
          </p:cNvSpPr>
          <p:nvPr/>
        </p:nvSpPr>
        <p:spPr bwMode="auto">
          <a:xfrm>
            <a:off x="635735" y="800617"/>
            <a:ext cx="5872931" cy="330194"/>
          </a:xfrm>
          <a:custGeom>
            <a:avLst/>
            <a:gdLst>
              <a:gd name="T0" fmla="*/ 1026 w 1026"/>
              <a:gd name="T1" fmla="*/ 0 h 67"/>
              <a:gd name="T2" fmla="*/ 983 w 1026"/>
              <a:gd name="T3" fmla="*/ 67 h 67"/>
              <a:gd name="T4" fmla="*/ 818 w 1026"/>
              <a:gd name="T5" fmla="*/ 67 h 67"/>
              <a:gd name="T6" fmla="*/ 120 w 1026"/>
              <a:gd name="T7" fmla="*/ 67 h 67"/>
              <a:gd name="T8" fmla="*/ 0 w 1026"/>
              <a:gd name="T9" fmla="*/ 67 h 67"/>
              <a:gd name="T10" fmla="*/ 0 w 1026"/>
              <a:gd name="T11" fmla="*/ 67 h 67"/>
              <a:gd name="T12" fmla="*/ 0 w 1026"/>
              <a:gd name="T13" fmla="*/ 67 h 67"/>
              <a:gd name="T14" fmla="*/ 120 w 1026"/>
              <a:gd name="T15" fmla="*/ 67 h 67"/>
              <a:gd name="T16" fmla="*/ 818 w 1026"/>
              <a:gd name="T17" fmla="*/ 67 h 67"/>
              <a:gd name="T18" fmla="*/ 983 w 1026"/>
              <a:gd name="T19" fmla="*/ 67 h 67"/>
              <a:gd name="T20" fmla="*/ 1026 w 1026"/>
              <a:gd name="T21" fmla="*/ 0 h 67"/>
              <a:gd name="T22" fmla="*/ 1026 w 1026"/>
              <a:gd name="T23" fmla="*/ 0 h 67"/>
              <a:gd name="T24" fmla="*/ 1026 w 1026"/>
              <a:gd name="T25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7">
                <a:moveTo>
                  <a:pt x="1026" y="0"/>
                </a:moveTo>
                <a:lnTo>
                  <a:pt x="983" y="67"/>
                </a:lnTo>
                <a:lnTo>
                  <a:pt x="818" y="67"/>
                </a:lnTo>
                <a:lnTo>
                  <a:pt x="120" y="67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120" y="67"/>
                </a:lnTo>
                <a:lnTo>
                  <a:pt x="818" y="67"/>
                </a:lnTo>
                <a:lnTo>
                  <a:pt x="983" y="67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Freeform 1705"/>
          <p:cNvSpPr>
            <a:spLocks/>
          </p:cNvSpPr>
          <p:nvPr/>
        </p:nvSpPr>
        <p:spPr bwMode="auto">
          <a:xfrm>
            <a:off x="618565" y="790760"/>
            <a:ext cx="5890106" cy="340049"/>
          </a:xfrm>
          <a:custGeom>
            <a:avLst/>
            <a:gdLst>
              <a:gd name="T0" fmla="*/ 1026 w 1029"/>
              <a:gd name="T1" fmla="*/ 0 h 69"/>
              <a:gd name="T2" fmla="*/ 986 w 1029"/>
              <a:gd name="T3" fmla="*/ 66 h 69"/>
              <a:gd name="T4" fmla="*/ 821 w 1029"/>
              <a:gd name="T5" fmla="*/ 66 h 69"/>
              <a:gd name="T6" fmla="*/ 123 w 1029"/>
              <a:gd name="T7" fmla="*/ 66 h 69"/>
              <a:gd name="T8" fmla="*/ 0 w 1029"/>
              <a:gd name="T9" fmla="*/ 66 h 69"/>
              <a:gd name="T10" fmla="*/ 0 w 1029"/>
              <a:gd name="T11" fmla="*/ 69 h 69"/>
              <a:gd name="T12" fmla="*/ 3 w 1029"/>
              <a:gd name="T13" fmla="*/ 69 h 69"/>
              <a:gd name="T14" fmla="*/ 123 w 1029"/>
              <a:gd name="T15" fmla="*/ 69 h 69"/>
              <a:gd name="T16" fmla="*/ 821 w 1029"/>
              <a:gd name="T17" fmla="*/ 69 h 69"/>
              <a:gd name="T18" fmla="*/ 986 w 1029"/>
              <a:gd name="T19" fmla="*/ 69 h 69"/>
              <a:gd name="T20" fmla="*/ 1029 w 1029"/>
              <a:gd name="T21" fmla="*/ 2 h 69"/>
              <a:gd name="T22" fmla="*/ 1029 w 1029"/>
              <a:gd name="T23" fmla="*/ 2 h 69"/>
              <a:gd name="T24" fmla="*/ 1026 w 1029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9" h="69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3" y="69"/>
                </a:lnTo>
                <a:lnTo>
                  <a:pt x="123" y="69"/>
                </a:lnTo>
                <a:lnTo>
                  <a:pt x="821" y="69"/>
                </a:lnTo>
                <a:lnTo>
                  <a:pt x="986" y="69"/>
                </a:lnTo>
                <a:lnTo>
                  <a:pt x="1029" y="2"/>
                </a:lnTo>
                <a:lnTo>
                  <a:pt x="1029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F0F0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Freeform 1706"/>
          <p:cNvSpPr>
            <a:spLocks/>
          </p:cNvSpPr>
          <p:nvPr/>
        </p:nvSpPr>
        <p:spPr bwMode="auto">
          <a:xfrm>
            <a:off x="618565" y="790760"/>
            <a:ext cx="5890106" cy="340049"/>
          </a:xfrm>
          <a:custGeom>
            <a:avLst/>
            <a:gdLst>
              <a:gd name="T0" fmla="*/ 1026 w 1029"/>
              <a:gd name="T1" fmla="*/ 0 h 69"/>
              <a:gd name="T2" fmla="*/ 986 w 1029"/>
              <a:gd name="T3" fmla="*/ 66 h 69"/>
              <a:gd name="T4" fmla="*/ 821 w 1029"/>
              <a:gd name="T5" fmla="*/ 66 h 69"/>
              <a:gd name="T6" fmla="*/ 123 w 1029"/>
              <a:gd name="T7" fmla="*/ 66 h 69"/>
              <a:gd name="T8" fmla="*/ 0 w 1029"/>
              <a:gd name="T9" fmla="*/ 66 h 69"/>
              <a:gd name="T10" fmla="*/ 0 w 1029"/>
              <a:gd name="T11" fmla="*/ 69 h 69"/>
              <a:gd name="T12" fmla="*/ 3 w 1029"/>
              <a:gd name="T13" fmla="*/ 69 h 69"/>
              <a:gd name="T14" fmla="*/ 123 w 1029"/>
              <a:gd name="T15" fmla="*/ 69 h 69"/>
              <a:gd name="T16" fmla="*/ 821 w 1029"/>
              <a:gd name="T17" fmla="*/ 69 h 69"/>
              <a:gd name="T18" fmla="*/ 986 w 1029"/>
              <a:gd name="T19" fmla="*/ 69 h 69"/>
              <a:gd name="T20" fmla="*/ 1029 w 1029"/>
              <a:gd name="T21" fmla="*/ 2 h 69"/>
              <a:gd name="T22" fmla="*/ 1029 w 1029"/>
              <a:gd name="T23" fmla="*/ 2 h 69"/>
              <a:gd name="T24" fmla="*/ 1026 w 1029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9" h="69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3" y="69"/>
                </a:lnTo>
                <a:lnTo>
                  <a:pt x="123" y="69"/>
                </a:lnTo>
                <a:lnTo>
                  <a:pt x="821" y="69"/>
                </a:lnTo>
                <a:lnTo>
                  <a:pt x="986" y="69"/>
                </a:lnTo>
                <a:lnTo>
                  <a:pt x="1029" y="2"/>
                </a:lnTo>
                <a:lnTo>
                  <a:pt x="1029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Freeform 1707"/>
          <p:cNvSpPr>
            <a:spLocks/>
          </p:cNvSpPr>
          <p:nvPr/>
        </p:nvSpPr>
        <p:spPr bwMode="auto">
          <a:xfrm>
            <a:off x="618565" y="790760"/>
            <a:ext cx="5872931" cy="325264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21 w 1026"/>
              <a:gd name="T5" fmla="*/ 66 h 66"/>
              <a:gd name="T6" fmla="*/ 123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821 w 1026"/>
              <a:gd name="T17" fmla="*/ 66 h 66"/>
              <a:gd name="T18" fmla="*/ 986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EEE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Freeform 1708"/>
          <p:cNvSpPr>
            <a:spLocks/>
          </p:cNvSpPr>
          <p:nvPr/>
        </p:nvSpPr>
        <p:spPr bwMode="auto">
          <a:xfrm>
            <a:off x="618565" y="790760"/>
            <a:ext cx="5872931" cy="325264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21 w 1026"/>
              <a:gd name="T5" fmla="*/ 66 h 66"/>
              <a:gd name="T6" fmla="*/ 123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821 w 1026"/>
              <a:gd name="T17" fmla="*/ 66 h 66"/>
              <a:gd name="T18" fmla="*/ 986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Freeform 1709"/>
          <p:cNvSpPr>
            <a:spLocks/>
          </p:cNvSpPr>
          <p:nvPr/>
        </p:nvSpPr>
        <p:spPr bwMode="auto">
          <a:xfrm>
            <a:off x="618565" y="780904"/>
            <a:ext cx="5872931" cy="335120"/>
          </a:xfrm>
          <a:custGeom>
            <a:avLst/>
            <a:gdLst>
              <a:gd name="T0" fmla="*/ 1026 w 1026"/>
              <a:gd name="T1" fmla="*/ 0 h 68"/>
              <a:gd name="T2" fmla="*/ 986 w 1026"/>
              <a:gd name="T3" fmla="*/ 68 h 68"/>
              <a:gd name="T4" fmla="*/ 818 w 1026"/>
              <a:gd name="T5" fmla="*/ 68 h 68"/>
              <a:gd name="T6" fmla="*/ 818 w 1026"/>
              <a:gd name="T7" fmla="*/ 68 h 68"/>
              <a:gd name="T8" fmla="*/ 123 w 1026"/>
              <a:gd name="T9" fmla="*/ 68 h 68"/>
              <a:gd name="T10" fmla="*/ 0 w 1026"/>
              <a:gd name="T11" fmla="*/ 68 h 68"/>
              <a:gd name="T12" fmla="*/ 0 w 1026"/>
              <a:gd name="T13" fmla="*/ 68 h 68"/>
              <a:gd name="T14" fmla="*/ 0 w 1026"/>
              <a:gd name="T15" fmla="*/ 68 h 68"/>
              <a:gd name="T16" fmla="*/ 123 w 1026"/>
              <a:gd name="T17" fmla="*/ 68 h 68"/>
              <a:gd name="T18" fmla="*/ 821 w 1026"/>
              <a:gd name="T19" fmla="*/ 68 h 68"/>
              <a:gd name="T20" fmla="*/ 986 w 1026"/>
              <a:gd name="T21" fmla="*/ 68 h 68"/>
              <a:gd name="T22" fmla="*/ 1026 w 1026"/>
              <a:gd name="T23" fmla="*/ 2 h 68"/>
              <a:gd name="T24" fmla="*/ 1026 w 1026"/>
              <a:gd name="T25" fmla="*/ 2 h 68"/>
              <a:gd name="T26" fmla="*/ 1026 w 1026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6" y="68"/>
                </a:lnTo>
                <a:lnTo>
                  <a:pt x="818" y="68"/>
                </a:lnTo>
                <a:lnTo>
                  <a:pt x="818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ECEC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1710"/>
          <p:cNvSpPr>
            <a:spLocks/>
          </p:cNvSpPr>
          <p:nvPr/>
        </p:nvSpPr>
        <p:spPr bwMode="auto">
          <a:xfrm>
            <a:off x="618565" y="780904"/>
            <a:ext cx="5872931" cy="335120"/>
          </a:xfrm>
          <a:custGeom>
            <a:avLst/>
            <a:gdLst>
              <a:gd name="T0" fmla="*/ 1026 w 1026"/>
              <a:gd name="T1" fmla="*/ 0 h 68"/>
              <a:gd name="T2" fmla="*/ 986 w 1026"/>
              <a:gd name="T3" fmla="*/ 68 h 68"/>
              <a:gd name="T4" fmla="*/ 818 w 1026"/>
              <a:gd name="T5" fmla="*/ 68 h 68"/>
              <a:gd name="T6" fmla="*/ 818 w 1026"/>
              <a:gd name="T7" fmla="*/ 68 h 68"/>
              <a:gd name="T8" fmla="*/ 123 w 1026"/>
              <a:gd name="T9" fmla="*/ 68 h 68"/>
              <a:gd name="T10" fmla="*/ 0 w 1026"/>
              <a:gd name="T11" fmla="*/ 68 h 68"/>
              <a:gd name="T12" fmla="*/ 0 w 1026"/>
              <a:gd name="T13" fmla="*/ 68 h 68"/>
              <a:gd name="T14" fmla="*/ 0 w 1026"/>
              <a:gd name="T15" fmla="*/ 68 h 68"/>
              <a:gd name="T16" fmla="*/ 123 w 1026"/>
              <a:gd name="T17" fmla="*/ 68 h 68"/>
              <a:gd name="T18" fmla="*/ 821 w 1026"/>
              <a:gd name="T19" fmla="*/ 68 h 68"/>
              <a:gd name="T20" fmla="*/ 986 w 1026"/>
              <a:gd name="T21" fmla="*/ 68 h 68"/>
              <a:gd name="T22" fmla="*/ 1026 w 1026"/>
              <a:gd name="T23" fmla="*/ 2 h 68"/>
              <a:gd name="T24" fmla="*/ 1026 w 1026"/>
              <a:gd name="T25" fmla="*/ 2 h 68"/>
              <a:gd name="T26" fmla="*/ 1026 w 1026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6" y="68"/>
                </a:lnTo>
                <a:lnTo>
                  <a:pt x="818" y="68"/>
                </a:lnTo>
                <a:lnTo>
                  <a:pt x="818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1711"/>
          <p:cNvSpPr>
            <a:spLocks/>
          </p:cNvSpPr>
          <p:nvPr/>
        </p:nvSpPr>
        <p:spPr bwMode="auto">
          <a:xfrm>
            <a:off x="618565" y="780904"/>
            <a:ext cx="5872931" cy="335120"/>
          </a:xfrm>
          <a:custGeom>
            <a:avLst/>
            <a:gdLst>
              <a:gd name="T0" fmla="*/ 1026 w 1026"/>
              <a:gd name="T1" fmla="*/ 0 h 68"/>
              <a:gd name="T2" fmla="*/ 984 w 1026"/>
              <a:gd name="T3" fmla="*/ 66 h 68"/>
              <a:gd name="T4" fmla="*/ 818 w 1026"/>
              <a:gd name="T5" fmla="*/ 66 h 68"/>
              <a:gd name="T6" fmla="*/ 121 w 1026"/>
              <a:gd name="T7" fmla="*/ 66 h 68"/>
              <a:gd name="T8" fmla="*/ 0 w 1026"/>
              <a:gd name="T9" fmla="*/ 66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18 w 1026"/>
              <a:gd name="T17" fmla="*/ 68 h 68"/>
              <a:gd name="T18" fmla="*/ 818 w 1026"/>
              <a:gd name="T19" fmla="*/ 68 h 68"/>
              <a:gd name="T20" fmla="*/ 986 w 1026"/>
              <a:gd name="T21" fmla="*/ 68 h 68"/>
              <a:gd name="T22" fmla="*/ 1026 w 1026"/>
              <a:gd name="T23" fmla="*/ 0 h 68"/>
              <a:gd name="T24" fmla="*/ 1026 w 1026"/>
              <a:gd name="T25" fmla="*/ 0 h 68"/>
              <a:gd name="T26" fmla="*/ 1026 w 1026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1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18" y="68"/>
                </a:lnTo>
                <a:lnTo>
                  <a:pt x="818" y="68"/>
                </a:lnTo>
                <a:lnTo>
                  <a:pt x="986" y="68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BEA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1712"/>
          <p:cNvSpPr>
            <a:spLocks/>
          </p:cNvSpPr>
          <p:nvPr/>
        </p:nvSpPr>
        <p:spPr bwMode="auto">
          <a:xfrm>
            <a:off x="618565" y="780904"/>
            <a:ext cx="5872931" cy="335120"/>
          </a:xfrm>
          <a:custGeom>
            <a:avLst/>
            <a:gdLst>
              <a:gd name="T0" fmla="*/ 1026 w 1026"/>
              <a:gd name="T1" fmla="*/ 0 h 68"/>
              <a:gd name="T2" fmla="*/ 984 w 1026"/>
              <a:gd name="T3" fmla="*/ 66 h 68"/>
              <a:gd name="T4" fmla="*/ 818 w 1026"/>
              <a:gd name="T5" fmla="*/ 66 h 68"/>
              <a:gd name="T6" fmla="*/ 121 w 1026"/>
              <a:gd name="T7" fmla="*/ 66 h 68"/>
              <a:gd name="T8" fmla="*/ 0 w 1026"/>
              <a:gd name="T9" fmla="*/ 66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18 w 1026"/>
              <a:gd name="T17" fmla="*/ 68 h 68"/>
              <a:gd name="T18" fmla="*/ 818 w 1026"/>
              <a:gd name="T19" fmla="*/ 68 h 68"/>
              <a:gd name="T20" fmla="*/ 986 w 1026"/>
              <a:gd name="T21" fmla="*/ 68 h 68"/>
              <a:gd name="T22" fmla="*/ 1026 w 1026"/>
              <a:gd name="T23" fmla="*/ 0 h 68"/>
              <a:gd name="T24" fmla="*/ 1026 w 1026"/>
              <a:gd name="T25" fmla="*/ 0 h 68"/>
              <a:gd name="T26" fmla="*/ 1026 w 1026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1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18" y="68"/>
                </a:lnTo>
                <a:lnTo>
                  <a:pt x="818" y="68"/>
                </a:lnTo>
                <a:lnTo>
                  <a:pt x="986" y="68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Freeform 1713"/>
          <p:cNvSpPr>
            <a:spLocks/>
          </p:cNvSpPr>
          <p:nvPr/>
        </p:nvSpPr>
        <p:spPr bwMode="auto">
          <a:xfrm>
            <a:off x="618565" y="780904"/>
            <a:ext cx="5872931" cy="325264"/>
          </a:xfrm>
          <a:custGeom>
            <a:avLst/>
            <a:gdLst>
              <a:gd name="T0" fmla="*/ 1026 w 1026"/>
              <a:gd name="T1" fmla="*/ 0 h 66"/>
              <a:gd name="T2" fmla="*/ 984 w 1026"/>
              <a:gd name="T3" fmla="*/ 66 h 66"/>
              <a:gd name="T4" fmla="*/ 818 w 1026"/>
              <a:gd name="T5" fmla="*/ 66 h 66"/>
              <a:gd name="T6" fmla="*/ 121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1 w 1026"/>
              <a:gd name="T15" fmla="*/ 66 h 66"/>
              <a:gd name="T16" fmla="*/ 818 w 1026"/>
              <a:gd name="T17" fmla="*/ 66 h 66"/>
              <a:gd name="T18" fmla="*/ 984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1" y="66"/>
                </a:lnTo>
                <a:lnTo>
                  <a:pt x="818" y="66"/>
                </a:lnTo>
                <a:lnTo>
                  <a:pt x="984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9E9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1714"/>
          <p:cNvSpPr>
            <a:spLocks/>
          </p:cNvSpPr>
          <p:nvPr/>
        </p:nvSpPr>
        <p:spPr bwMode="auto">
          <a:xfrm>
            <a:off x="618565" y="780904"/>
            <a:ext cx="5872931" cy="325264"/>
          </a:xfrm>
          <a:custGeom>
            <a:avLst/>
            <a:gdLst>
              <a:gd name="T0" fmla="*/ 1026 w 1026"/>
              <a:gd name="T1" fmla="*/ 0 h 66"/>
              <a:gd name="T2" fmla="*/ 984 w 1026"/>
              <a:gd name="T3" fmla="*/ 66 h 66"/>
              <a:gd name="T4" fmla="*/ 818 w 1026"/>
              <a:gd name="T5" fmla="*/ 66 h 66"/>
              <a:gd name="T6" fmla="*/ 121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1 w 1026"/>
              <a:gd name="T15" fmla="*/ 66 h 66"/>
              <a:gd name="T16" fmla="*/ 818 w 1026"/>
              <a:gd name="T17" fmla="*/ 66 h 66"/>
              <a:gd name="T18" fmla="*/ 984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1" y="66"/>
                </a:lnTo>
                <a:lnTo>
                  <a:pt x="818" y="66"/>
                </a:lnTo>
                <a:lnTo>
                  <a:pt x="984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1715"/>
          <p:cNvSpPr>
            <a:spLocks/>
          </p:cNvSpPr>
          <p:nvPr/>
        </p:nvSpPr>
        <p:spPr bwMode="auto">
          <a:xfrm>
            <a:off x="607117" y="766121"/>
            <a:ext cx="5884379" cy="340049"/>
          </a:xfrm>
          <a:custGeom>
            <a:avLst/>
            <a:gdLst>
              <a:gd name="T0" fmla="*/ 1026 w 1028"/>
              <a:gd name="T1" fmla="*/ 0 h 69"/>
              <a:gd name="T2" fmla="*/ 986 w 1028"/>
              <a:gd name="T3" fmla="*/ 69 h 69"/>
              <a:gd name="T4" fmla="*/ 820 w 1028"/>
              <a:gd name="T5" fmla="*/ 69 h 69"/>
              <a:gd name="T6" fmla="*/ 123 w 1028"/>
              <a:gd name="T7" fmla="*/ 69 h 69"/>
              <a:gd name="T8" fmla="*/ 0 w 1028"/>
              <a:gd name="T9" fmla="*/ 69 h 69"/>
              <a:gd name="T10" fmla="*/ 0 w 1028"/>
              <a:gd name="T11" fmla="*/ 69 h 69"/>
              <a:gd name="T12" fmla="*/ 2 w 1028"/>
              <a:gd name="T13" fmla="*/ 69 h 69"/>
              <a:gd name="T14" fmla="*/ 123 w 1028"/>
              <a:gd name="T15" fmla="*/ 69 h 69"/>
              <a:gd name="T16" fmla="*/ 820 w 1028"/>
              <a:gd name="T17" fmla="*/ 69 h 69"/>
              <a:gd name="T18" fmla="*/ 986 w 1028"/>
              <a:gd name="T19" fmla="*/ 69 h 69"/>
              <a:gd name="T20" fmla="*/ 1028 w 1028"/>
              <a:gd name="T21" fmla="*/ 3 h 69"/>
              <a:gd name="T22" fmla="*/ 1028 w 1028"/>
              <a:gd name="T23" fmla="*/ 3 h 69"/>
              <a:gd name="T24" fmla="*/ 1026 w 1028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8" h="69">
                <a:moveTo>
                  <a:pt x="1026" y="0"/>
                </a:moveTo>
                <a:lnTo>
                  <a:pt x="986" y="69"/>
                </a:lnTo>
                <a:lnTo>
                  <a:pt x="820" y="69"/>
                </a:lnTo>
                <a:lnTo>
                  <a:pt x="123" y="69"/>
                </a:lnTo>
                <a:lnTo>
                  <a:pt x="0" y="69"/>
                </a:lnTo>
                <a:lnTo>
                  <a:pt x="0" y="69"/>
                </a:lnTo>
                <a:lnTo>
                  <a:pt x="2" y="69"/>
                </a:lnTo>
                <a:lnTo>
                  <a:pt x="123" y="69"/>
                </a:lnTo>
                <a:lnTo>
                  <a:pt x="820" y="69"/>
                </a:lnTo>
                <a:lnTo>
                  <a:pt x="986" y="69"/>
                </a:lnTo>
                <a:lnTo>
                  <a:pt x="1028" y="3"/>
                </a:lnTo>
                <a:lnTo>
                  <a:pt x="1028" y="3"/>
                </a:lnTo>
                <a:lnTo>
                  <a:pt x="1026" y="0"/>
                </a:lnTo>
                <a:close/>
              </a:path>
            </a:pathLst>
          </a:custGeom>
          <a:solidFill>
            <a:srgbClr val="E7E7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1716"/>
          <p:cNvSpPr>
            <a:spLocks/>
          </p:cNvSpPr>
          <p:nvPr/>
        </p:nvSpPr>
        <p:spPr bwMode="auto">
          <a:xfrm>
            <a:off x="607117" y="766121"/>
            <a:ext cx="5884379" cy="340049"/>
          </a:xfrm>
          <a:custGeom>
            <a:avLst/>
            <a:gdLst>
              <a:gd name="T0" fmla="*/ 1026 w 1028"/>
              <a:gd name="T1" fmla="*/ 0 h 69"/>
              <a:gd name="T2" fmla="*/ 986 w 1028"/>
              <a:gd name="T3" fmla="*/ 69 h 69"/>
              <a:gd name="T4" fmla="*/ 820 w 1028"/>
              <a:gd name="T5" fmla="*/ 69 h 69"/>
              <a:gd name="T6" fmla="*/ 123 w 1028"/>
              <a:gd name="T7" fmla="*/ 69 h 69"/>
              <a:gd name="T8" fmla="*/ 0 w 1028"/>
              <a:gd name="T9" fmla="*/ 69 h 69"/>
              <a:gd name="T10" fmla="*/ 0 w 1028"/>
              <a:gd name="T11" fmla="*/ 69 h 69"/>
              <a:gd name="T12" fmla="*/ 2 w 1028"/>
              <a:gd name="T13" fmla="*/ 69 h 69"/>
              <a:gd name="T14" fmla="*/ 123 w 1028"/>
              <a:gd name="T15" fmla="*/ 69 h 69"/>
              <a:gd name="T16" fmla="*/ 820 w 1028"/>
              <a:gd name="T17" fmla="*/ 69 h 69"/>
              <a:gd name="T18" fmla="*/ 986 w 1028"/>
              <a:gd name="T19" fmla="*/ 69 h 69"/>
              <a:gd name="T20" fmla="*/ 1028 w 1028"/>
              <a:gd name="T21" fmla="*/ 3 h 69"/>
              <a:gd name="T22" fmla="*/ 1028 w 1028"/>
              <a:gd name="T23" fmla="*/ 3 h 69"/>
              <a:gd name="T24" fmla="*/ 1026 w 1028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8" h="69">
                <a:moveTo>
                  <a:pt x="1026" y="0"/>
                </a:moveTo>
                <a:lnTo>
                  <a:pt x="986" y="69"/>
                </a:lnTo>
                <a:lnTo>
                  <a:pt x="820" y="69"/>
                </a:lnTo>
                <a:lnTo>
                  <a:pt x="123" y="69"/>
                </a:lnTo>
                <a:lnTo>
                  <a:pt x="0" y="69"/>
                </a:lnTo>
                <a:lnTo>
                  <a:pt x="0" y="69"/>
                </a:lnTo>
                <a:lnTo>
                  <a:pt x="2" y="69"/>
                </a:lnTo>
                <a:lnTo>
                  <a:pt x="123" y="69"/>
                </a:lnTo>
                <a:lnTo>
                  <a:pt x="820" y="69"/>
                </a:lnTo>
                <a:lnTo>
                  <a:pt x="986" y="69"/>
                </a:lnTo>
                <a:lnTo>
                  <a:pt x="1028" y="3"/>
                </a:lnTo>
                <a:lnTo>
                  <a:pt x="1028" y="3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Freeform 1717"/>
          <p:cNvSpPr>
            <a:spLocks/>
          </p:cNvSpPr>
          <p:nvPr/>
        </p:nvSpPr>
        <p:spPr bwMode="auto">
          <a:xfrm>
            <a:off x="607117" y="766121"/>
            <a:ext cx="5872931" cy="340049"/>
          </a:xfrm>
          <a:custGeom>
            <a:avLst/>
            <a:gdLst>
              <a:gd name="T0" fmla="*/ 1026 w 1026"/>
              <a:gd name="T1" fmla="*/ 0 h 69"/>
              <a:gd name="T2" fmla="*/ 986 w 1026"/>
              <a:gd name="T3" fmla="*/ 67 h 69"/>
              <a:gd name="T4" fmla="*/ 820 w 1026"/>
              <a:gd name="T5" fmla="*/ 67 h 69"/>
              <a:gd name="T6" fmla="*/ 123 w 1026"/>
              <a:gd name="T7" fmla="*/ 67 h 69"/>
              <a:gd name="T8" fmla="*/ 0 w 1026"/>
              <a:gd name="T9" fmla="*/ 67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820 w 1026"/>
              <a:gd name="T17" fmla="*/ 69 h 69"/>
              <a:gd name="T18" fmla="*/ 986 w 1026"/>
              <a:gd name="T19" fmla="*/ 69 h 69"/>
              <a:gd name="T20" fmla="*/ 1026 w 1026"/>
              <a:gd name="T21" fmla="*/ 0 h 69"/>
              <a:gd name="T22" fmla="*/ 1026 w 1026"/>
              <a:gd name="T23" fmla="*/ 0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6" y="67"/>
                </a:lnTo>
                <a:lnTo>
                  <a:pt x="820" y="67"/>
                </a:lnTo>
                <a:lnTo>
                  <a:pt x="123" y="67"/>
                </a:lnTo>
                <a:lnTo>
                  <a:pt x="0" y="67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20" y="69"/>
                </a:lnTo>
                <a:lnTo>
                  <a:pt x="986" y="69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5E5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1718"/>
          <p:cNvSpPr>
            <a:spLocks/>
          </p:cNvSpPr>
          <p:nvPr/>
        </p:nvSpPr>
        <p:spPr bwMode="auto">
          <a:xfrm>
            <a:off x="607117" y="766121"/>
            <a:ext cx="5872931" cy="340049"/>
          </a:xfrm>
          <a:custGeom>
            <a:avLst/>
            <a:gdLst>
              <a:gd name="T0" fmla="*/ 1026 w 1026"/>
              <a:gd name="T1" fmla="*/ 0 h 69"/>
              <a:gd name="T2" fmla="*/ 986 w 1026"/>
              <a:gd name="T3" fmla="*/ 67 h 69"/>
              <a:gd name="T4" fmla="*/ 820 w 1026"/>
              <a:gd name="T5" fmla="*/ 67 h 69"/>
              <a:gd name="T6" fmla="*/ 123 w 1026"/>
              <a:gd name="T7" fmla="*/ 67 h 69"/>
              <a:gd name="T8" fmla="*/ 0 w 1026"/>
              <a:gd name="T9" fmla="*/ 67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820 w 1026"/>
              <a:gd name="T17" fmla="*/ 69 h 69"/>
              <a:gd name="T18" fmla="*/ 986 w 1026"/>
              <a:gd name="T19" fmla="*/ 69 h 69"/>
              <a:gd name="T20" fmla="*/ 1026 w 1026"/>
              <a:gd name="T21" fmla="*/ 0 h 69"/>
              <a:gd name="T22" fmla="*/ 1026 w 1026"/>
              <a:gd name="T23" fmla="*/ 0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6" y="67"/>
                </a:lnTo>
                <a:lnTo>
                  <a:pt x="820" y="67"/>
                </a:lnTo>
                <a:lnTo>
                  <a:pt x="123" y="67"/>
                </a:lnTo>
                <a:lnTo>
                  <a:pt x="0" y="67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20" y="69"/>
                </a:lnTo>
                <a:lnTo>
                  <a:pt x="986" y="69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Freeform 1719"/>
          <p:cNvSpPr>
            <a:spLocks/>
          </p:cNvSpPr>
          <p:nvPr/>
        </p:nvSpPr>
        <p:spPr bwMode="auto">
          <a:xfrm>
            <a:off x="607117" y="766121"/>
            <a:ext cx="5872931" cy="330194"/>
          </a:xfrm>
          <a:custGeom>
            <a:avLst/>
            <a:gdLst>
              <a:gd name="T0" fmla="*/ 1026 w 1026"/>
              <a:gd name="T1" fmla="*/ 0 h 67"/>
              <a:gd name="T2" fmla="*/ 986 w 1026"/>
              <a:gd name="T3" fmla="*/ 67 h 67"/>
              <a:gd name="T4" fmla="*/ 818 w 1026"/>
              <a:gd name="T5" fmla="*/ 67 h 67"/>
              <a:gd name="T6" fmla="*/ 123 w 1026"/>
              <a:gd name="T7" fmla="*/ 67 h 67"/>
              <a:gd name="T8" fmla="*/ 0 w 1026"/>
              <a:gd name="T9" fmla="*/ 67 h 67"/>
              <a:gd name="T10" fmla="*/ 0 w 1026"/>
              <a:gd name="T11" fmla="*/ 67 h 67"/>
              <a:gd name="T12" fmla="*/ 0 w 1026"/>
              <a:gd name="T13" fmla="*/ 67 h 67"/>
              <a:gd name="T14" fmla="*/ 123 w 1026"/>
              <a:gd name="T15" fmla="*/ 67 h 67"/>
              <a:gd name="T16" fmla="*/ 820 w 1026"/>
              <a:gd name="T17" fmla="*/ 67 h 67"/>
              <a:gd name="T18" fmla="*/ 986 w 1026"/>
              <a:gd name="T19" fmla="*/ 67 h 67"/>
              <a:gd name="T20" fmla="*/ 1026 w 1026"/>
              <a:gd name="T21" fmla="*/ 0 h 67"/>
              <a:gd name="T22" fmla="*/ 1026 w 1026"/>
              <a:gd name="T23" fmla="*/ 0 h 67"/>
              <a:gd name="T24" fmla="*/ 1026 w 1026"/>
              <a:gd name="T25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7">
                <a:moveTo>
                  <a:pt x="1026" y="0"/>
                </a:moveTo>
                <a:lnTo>
                  <a:pt x="986" y="67"/>
                </a:lnTo>
                <a:lnTo>
                  <a:pt x="818" y="67"/>
                </a:lnTo>
                <a:lnTo>
                  <a:pt x="123" y="67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123" y="67"/>
                </a:lnTo>
                <a:lnTo>
                  <a:pt x="820" y="67"/>
                </a:lnTo>
                <a:lnTo>
                  <a:pt x="986" y="67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4E4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1720"/>
          <p:cNvSpPr>
            <a:spLocks/>
          </p:cNvSpPr>
          <p:nvPr/>
        </p:nvSpPr>
        <p:spPr bwMode="auto">
          <a:xfrm>
            <a:off x="607117" y="766121"/>
            <a:ext cx="5872931" cy="330194"/>
          </a:xfrm>
          <a:custGeom>
            <a:avLst/>
            <a:gdLst>
              <a:gd name="T0" fmla="*/ 1026 w 1026"/>
              <a:gd name="T1" fmla="*/ 0 h 67"/>
              <a:gd name="T2" fmla="*/ 986 w 1026"/>
              <a:gd name="T3" fmla="*/ 67 h 67"/>
              <a:gd name="T4" fmla="*/ 818 w 1026"/>
              <a:gd name="T5" fmla="*/ 67 h 67"/>
              <a:gd name="T6" fmla="*/ 123 w 1026"/>
              <a:gd name="T7" fmla="*/ 67 h 67"/>
              <a:gd name="T8" fmla="*/ 0 w 1026"/>
              <a:gd name="T9" fmla="*/ 67 h 67"/>
              <a:gd name="T10" fmla="*/ 0 w 1026"/>
              <a:gd name="T11" fmla="*/ 67 h 67"/>
              <a:gd name="T12" fmla="*/ 0 w 1026"/>
              <a:gd name="T13" fmla="*/ 67 h 67"/>
              <a:gd name="T14" fmla="*/ 123 w 1026"/>
              <a:gd name="T15" fmla="*/ 67 h 67"/>
              <a:gd name="T16" fmla="*/ 820 w 1026"/>
              <a:gd name="T17" fmla="*/ 67 h 67"/>
              <a:gd name="T18" fmla="*/ 986 w 1026"/>
              <a:gd name="T19" fmla="*/ 67 h 67"/>
              <a:gd name="T20" fmla="*/ 1026 w 1026"/>
              <a:gd name="T21" fmla="*/ 0 h 67"/>
              <a:gd name="T22" fmla="*/ 1026 w 1026"/>
              <a:gd name="T23" fmla="*/ 0 h 67"/>
              <a:gd name="T24" fmla="*/ 1026 w 1026"/>
              <a:gd name="T25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7">
                <a:moveTo>
                  <a:pt x="1026" y="0"/>
                </a:moveTo>
                <a:lnTo>
                  <a:pt x="986" y="67"/>
                </a:lnTo>
                <a:lnTo>
                  <a:pt x="818" y="67"/>
                </a:lnTo>
                <a:lnTo>
                  <a:pt x="123" y="67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123" y="67"/>
                </a:lnTo>
                <a:lnTo>
                  <a:pt x="820" y="67"/>
                </a:lnTo>
                <a:lnTo>
                  <a:pt x="986" y="67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Freeform 1721"/>
          <p:cNvSpPr>
            <a:spLocks/>
          </p:cNvSpPr>
          <p:nvPr/>
        </p:nvSpPr>
        <p:spPr bwMode="auto">
          <a:xfrm>
            <a:off x="607117" y="756264"/>
            <a:ext cx="5872931" cy="340049"/>
          </a:xfrm>
          <a:custGeom>
            <a:avLst/>
            <a:gdLst>
              <a:gd name="T0" fmla="*/ 1026 w 1026"/>
              <a:gd name="T1" fmla="*/ 0 h 69"/>
              <a:gd name="T2" fmla="*/ 984 w 1026"/>
              <a:gd name="T3" fmla="*/ 66 h 69"/>
              <a:gd name="T4" fmla="*/ 818 w 1026"/>
              <a:gd name="T5" fmla="*/ 66 h 69"/>
              <a:gd name="T6" fmla="*/ 123 w 1026"/>
              <a:gd name="T7" fmla="*/ 66 h 69"/>
              <a:gd name="T8" fmla="*/ 0 w 1026"/>
              <a:gd name="T9" fmla="*/ 66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818 w 1026"/>
              <a:gd name="T17" fmla="*/ 69 h 69"/>
              <a:gd name="T18" fmla="*/ 986 w 1026"/>
              <a:gd name="T19" fmla="*/ 69 h 69"/>
              <a:gd name="T20" fmla="*/ 1026 w 1026"/>
              <a:gd name="T21" fmla="*/ 2 h 69"/>
              <a:gd name="T22" fmla="*/ 1026 w 1026"/>
              <a:gd name="T23" fmla="*/ 2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8" y="69"/>
                </a:lnTo>
                <a:lnTo>
                  <a:pt x="986" y="69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E2E2E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1722"/>
          <p:cNvSpPr>
            <a:spLocks/>
          </p:cNvSpPr>
          <p:nvPr/>
        </p:nvSpPr>
        <p:spPr bwMode="auto">
          <a:xfrm>
            <a:off x="607117" y="756264"/>
            <a:ext cx="5872931" cy="340049"/>
          </a:xfrm>
          <a:custGeom>
            <a:avLst/>
            <a:gdLst>
              <a:gd name="T0" fmla="*/ 1026 w 1026"/>
              <a:gd name="T1" fmla="*/ 0 h 69"/>
              <a:gd name="T2" fmla="*/ 984 w 1026"/>
              <a:gd name="T3" fmla="*/ 66 h 69"/>
              <a:gd name="T4" fmla="*/ 818 w 1026"/>
              <a:gd name="T5" fmla="*/ 66 h 69"/>
              <a:gd name="T6" fmla="*/ 123 w 1026"/>
              <a:gd name="T7" fmla="*/ 66 h 69"/>
              <a:gd name="T8" fmla="*/ 0 w 1026"/>
              <a:gd name="T9" fmla="*/ 66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818 w 1026"/>
              <a:gd name="T17" fmla="*/ 69 h 69"/>
              <a:gd name="T18" fmla="*/ 986 w 1026"/>
              <a:gd name="T19" fmla="*/ 69 h 69"/>
              <a:gd name="T20" fmla="*/ 1026 w 1026"/>
              <a:gd name="T21" fmla="*/ 2 h 69"/>
              <a:gd name="T22" fmla="*/ 1026 w 1026"/>
              <a:gd name="T23" fmla="*/ 2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8" y="69"/>
                </a:lnTo>
                <a:lnTo>
                  <a:pt x="986" y="69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Freeform 1723"/>
          <p:cNvSpPr>
            <a:spLocks/>
          </p:cNvSpPr>
          <p:nvPr/>
        </p:nvSpPr>
        <p:spPr bwMode="auto">
          <a:xfrm>
            <a:off x="607117" y="756264"/>
            <a:ext cx="5872931" cy="325264"/>
          </a:xfrm>
          <a:custGeom>
            <a:avLst/>
            <a:gdLst>
              <a:gd name="T0" fmla="*/ 1026 w 1026"/>
              <a:gd name="T1" fmla="*/ 0 h 66"/>
              <a:gd name="T2" fmla="*/ 984 w 1026"/>
              <a:gd name="T3" fmla="*/ 66 h 66"/>
              <a:gd name="T4" fmla="*/ 818 w 1026"/>
              <a:gd name="T5" fmla="*/ 66 h 66"/>
              <a:gd name="T6" fmla="*/ 120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818 w 1026"/>
              <a:gd name="T17" fmla="*/ 66 h 66"/>
              <a:gd name="T18" fmla="*/ 984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18" y="66"/>
                </a:lnTo>
                <a:lnTo>
                  <a:pt x="984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0E0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Freeform 1724"/>
          <p:cNvSpPr>
            <a:spLocks/>
          </p:cNvSpPr>
          <p:nvPr/>
        </p:nvSpPr>
        <p:spPr bwMode="auto">
          <a:xfrm>
            <a:off x="607117" y="756264"/>
            <a:ext cx="5872931" cy="325264"/>
          </a:xfrm>
          <a:custGeom>
            <a:avLst/>
            <a:gdLst>
              <a:gd name="T0" fmla="*/ 1026 w 1026"/>
              <a:gd name="T1" fmla="*/ 0 h 66"/>
              <a:gd name="T2" fmla="*/ 984 w 1026"/>
              <a:gd name="T3" fmla="*/ 66 h 66"/>
              <a:gd name="T4" fmla="*/ 818 w 1026"/>
              <a:gd name="T5" fmla="*/ 66 h 66"/>
              <a:gd name="T6" fmla="*/ 120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818 w 1026"/>
              <a:gd name="T17" fmla="*/ 66 h 66"/>
              <a:gd name="T18" fmla="*/ 984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18" y="66"/>
                </a:lnTo>
                <a:lnTo>
                  <a:pt x="984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Freeform 1725"/>
          <p:cNvSpPr>
            <a:spLocks/>
          </p:cNvSpPr>
          <p:nvPr/>
        </p:nvSpPr>
        <p:spPr bwMode="auto">
          <a:xfrm>
            <a:off x="589942" y="746408"/>
            <a:ext cx="5890106" cy="335120"/>
          </a:xfrm>
          <a:custGeom>
            <a:avLst/>
            <a:gdLst>
              <a:gd name="T0" fmla="*/ 1027 w 1029"/>
              <a:gd name="T1" fmla="*/ 0 h 68"/>
              <a:gd name="T2" fmla="*/ 987 w 1029"/>
              <a:gd name="T3" fmla="*/ 68 h 68"/>
              <a:gd name="T4" fmla="*/ 821 w 1029"/>
              <a:gd name="T5" fmla="*/ 68 h 68"/>
              <a:gd name="T6" fmla="*/ 123 w 1029"/>
              <a:gd name="T7" fmla="*/ 68 h 68"/>
              <a:gd name="T8" fmla="*/ 123 w 1029"/>
              <a:gd name="T9" fmla="*/ 68 h 68"/>
              <a:gd name="T10" fmla="*/ 0 w 1029"/>
              <a:gd name="T11" fmla="*/ 68 h 68"/>
              <a:gd name="T12" fmla="*/ 0 w 1029"/>
              <a:gd name="T13" fmla="*/ 68 h 68"/>
              <a:gd name="T14" fmla="*/ 3 w 1029"/>
              <a:gd name="T15" fmla="*/ 68 h 68"/>
              <a:gd name="T16" fmla="*/ 123 w 1029"/>
              <a:gd name="T17" fmla="*/ 68 h 68"/>
              <a:gd name="T18" fmla="*/ 821 w 1029"/>
              <a:gd name="T19" fmla="*/ 68 h 68"/>
              <a:gd name="T20" fmla="*/ 987 w 1029"/>
              <a:gd name="T21" fmla="*/ 68 h 68"/>
              <a:gd name="T22" fmla="*/ 1029 w 1029"/>
              <a:gd name="T23" fmla="*/ 2 h 68"/>
              <a:gd name="T24" fmla="*/ 1029 w 1029"/>
              <a:gd name="T25" fmla="*/ 2 h 68"/>
              <a:gd name="T26" fmla="*/ 1027 w 1029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9" h="68">
                <a:moveTo>
                  <a:pt x="1027" y="0"/>
                </a:moveTo>
                <a:lnTo>
                  <a:pt x="987" y="68"/>
                </a:lnTo>
                <a:lnTo>
                  <a:pt x="821" y="68"/>
                </a:lnTo>
                <a:lnTo>
                  <a:pt x="123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3" y="68"/>
                </a:lnTo>
                <a:lnTo>
                  <a:pt x="123" y="68"/>
                </a:lnTo>
                <a:lnTo>
                  <a:pt x="821" y="68"/>
                </a:lnTo>
                <a:lnTo>
                  <a:pt x="987" y="68"/>
                </a:lnTo>
                <a:lnTo>
                  <a:pt x="1029" y="2"/>
                </a:lnTo>
                <a:lnTo>
                  <a:pt x="1029" y="2"/>
                </a:lnTo>
                <a:lnTo>
                  <a:pt x="1027" y="0"/>
                </a:lnTo>
                <a:close/>
              </a:path>
            </a:pathLst>
          </a:custGeom>
          <a:solidFill>
            <a:srgbClr val="DFDF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Freeform 1726"/>
          <p:cNvSpPr>
            <a:spLocks/>
          </p:cNvSpPr>
          <p:nvPr/>
        </p:nvSpPr>
        <p:spPr bwMode="auto">
          <a:xfrm>
            <a:off x="589942" y="746408"/>
            <a:ext cx="5890106" cy="335120"/>
          </a:xfrm>
          <a:custGeom>
            <a:avLst/>
            <a:gdLst>
              <a:gd name="T0" fmla="*/ 1027 w 1029"/>
              <a:gd name="T1" fmla="*/ 0 h 68"/>
              <a:gd name="T2" fmla="*/ 987 w 1029"/>
              <a:gd name="T3" fmla="*/ 68 h 68"/>
              <a:gd name="T4" fmla="*/ 821 w 1029"/>
              <a:gd name="T5" fmla="*/ 68 h 68"/>
              <a:gd name="T6" fmla="*/ 123 w 1029"/>
              <a:gd name="T7" fmla="*/ 68 h 68"/>
              <a:gd name="T8" fmla="*/ 123 w 1029"/>
              <a:gd name="T9" fmla="*/ 68 h 68"/>
              <a:gd name="T10" fmla="*/ 0 w 1029"/>
              <a:gd name="T11" fmla="*/ 68 h 68"/>
              <a:gd name="T12" fmla="*/ 0 w 1029"/>
              <a:gd name="T13" fmla="*/ 68 h 68"/>
              <a:gd name="T14" fmla="*/ 3 w 1029"/>
              <a:gd name="T15" fmla="*/ 68 h 68"/>
              <a:gd name="T16" fmla="*/ 123 w 1029"/>
              <a:gd name="T17" fmla="*/ 68 h 68"/>
              <a:gd name="T18" fmla="*/ 821 w 1029"/>
              <a:gd name="T19" fmla="*/ 68 h 68"/>
              <a:gd name="T20" fmla="*/ 987 w 1029"/>
              <a:gd name="T21" fmla="*/ 68 h 68"/>
              <a:gd name="T22" fmla="*/ 1029 w 1029"/>
              <a:gd name="T23" fmla="*/ 2 h 68"/>
              <a:gd name="T24" fmla="*/ 1029 w 1029"/>
              <a:gd name="T25" fmla="*/ 2 h 68"/>
              <a:gd name="T26" fmla="*/ 1027 w 1029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9" h="68">
                <a:moveTo>
                  <a:pt x="1027" y="0"/>
                </a:moveTo>
                <a:lnTo>
                  <a:pt x="987" y="68"/>
                </a:lnTo>
                <a:lnTo>
                  <a:pt x="821" y="68"/>
                </a:lnTo>
                <a:lnTo>
                  <a:pt x="123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3" y="68"/>
                </a:lnTo>
                <a:lnTo>
                  <a:pt x="123" y="68"/>
                </a:lnTo>
                <a:lnTo>
                  <a:pt x="821" y="68"/>
                </a:lnTo>
                <a:lnTo>
                  <a:pt x="987" y="68"/>
                </a:lnTo>
                <a:lnTo>
                  <a:pt x="1029" y="2"/>
                </a:lnTo>
                <a:lnTo>
                  <a:pt x="1029" y="2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Freeform 1727"/>
          <p:cNvSpPr>
            <a:spLocks/>
          </p:cNvSpPr>
          <p:nvPr/>
        </p:nvSpPr>
        <p:spPr bwMode="auto">
          <a:xfrm>
            <a:off x="589942" y="746408"/>
            <a:ext cx="5878657" cy="335120"/>
          </a:xfrm>
          <a:custGeom>
            <a:avLst/>
            <a:gdLst>
              <a:gd name="T0" fmla="*/ 1027 w 1027"/>
              <a:gd name="T1" fmla="*/ 0 h 68"/>
              <a:gd name="T2" fmla="*/ 987 w 1027"/>
              <a:gd name="T3" fmla="*/ 66 h 68"/>
              <a:gd name="T4" fmla="*/ 821 w 1027"/>
              <a:gd name="T5" fmla="*/ 66 h 68"/>
              <a:gd name="T6" fmla="*/ 123 w 1027"/>
              <a:gd name="T7" fmla="*/ 66 h 68"/>
              <a:gd name="T8" fmla="*/ 0 w 1027"/>
              <a:gd name="T9" fmla="*/ 66 h 68"/>
              <a:gd name="T10" fmla="*/ 0 w 1027"/>
              <a:gd name="T11" fmla="*/ 68 h 68"/>
              <a:gd name="T12" fmla="*/ 0 w 1027"/>
              <a:gd name="T13" fmla="*/ 68 h 68"/>
              <a:gd name="T14" fmla="*/ 123 w 1027"/>
              <a:gd name="T15" fmla="*/ 68 h 68"/>
              <a:gd name="T16" fmla="*/ 123 w 1027"/>
              <a:gd name="T17" fmla="*/ 68 h 68"/>
              <a:gd name="T18" fmla="*/ 821 w 1027"/>
              <a:gd name="T19" fmla="*/ 68 h 68"/>
              <a:gd name="T20" fmla="*/ 987 w 1027"/>
              <a:gd name="T21" fmla="*/ 68 h 68"/>
              <a:gd name="T22" fmla="*/ 1027 w 1027"/>
              <a:gd name="T23" fmla="*/ 0 h 68"/>
              <a:gd name="T24" fmla="*/ 1027 w 1027"/>
              <a:gd name="T25" fmla="*/ 0 h 68"/>
              <a:gd name="T26" fmla="*/ 1027 w 1027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8">
                <a:moveTo>
                  <a:pt x="1027" y="0"/>
                </a:moveTo>
                <a:lnTo>
                  <a:pt x="987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123" y="68"/>
                </a:lnTo>
                <a:lnTo>
                  <a:pt x="821" y="68"/>
                </a:lnTo>
                <a:lnTo>
                  <a:pt x="987" y="68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D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1728"/>
          <p:cNvSpPr>
            <a:spLocks/>
          </p:cNvSpPr>
          <p:nvPr/>
        </p:nvSpPr>
        <p:spPr bwMode="auto">
          <a:xfrm>
            <a:off x="589942" y="746408"/>
            <a:ext cx="5878657" cy="335120"/>
          </a:xfrm>
          <a:custGeom>
            <a:avLst/>
            <a:gdLst>
              <a:gd name="T0" fmla="*/ 1027 w 1027"/>
              <a:gd name="T1" fmla="*/ 0 h 68"/>
              <a:gd name="T2" fmla="*/ 987 w 1027"/>
              <a:gd name="T3" fmla="*/ 66 h 68"/>
              <a:gd name="T4" fmla="*/ 821 w 1027"/>
              <a:gd name="T5" fmla="*/ 66 h 68"/>
              <a:gd name="T6" fmla="*/ 123 w 1027"/>
              <a:gd name="T7" fmla="*/ 66 h 68"/>
              <a:gd name="T8" fmla="*/ 0 w 1027"/>
              <a:gd name="T9" fmla="*/ 66 h 68"/>
              <a:gd name="T10" fmla="*/ 0 w 1027"/>
              <a:gd name="T11" fmla="*/ 68 h 68"/>
              <a:gd name="T12" fmla="*/ 0 w 1027"/>
              <a:gd name="T13" fmla="*/ 68 h 68"/>
              <a:gd name="T14" fmla="*/ 123 w 1027"/>
              <a:gd name="T15" fmla="*/ 68 h 68"/>
              <a:gd name="T16" fmla="*/ 123 w 1027"/>
              <a:gd name="T17" fmla="*/ 68 h 68"/>
              <a:gd name="T18" fmla="*/ 821 w 1027"/>
              <a:gd name="T19" fmla="*/ 68 h 68"/>
              <a:gd name="T20" fmla="*/ 987 w 1027"/>
              <a:gd name="T21" fmla="*/ 68 h 68"/>
              <a:gd name="T22" fmla="*/ 1027 w 1027"/>
              <a:gd name="T23" fmla="*/ 0 h 68"/>
              <a:gd name="T24" fmla="*/ 1027 w 1027"/>
              <a:gd name="T25" fmla="*/ 0 h 68"/>
              <a:gd name="T26" fmla="*/ 1027 w 1027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8">
                <a:moveTo>
                  <a:pt x="1027" y="0"/>
                </a:moveTo>
                <a:lnTo>
                  <a:pt x="987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123" y="68"/>
                </a:lnTo>
                <a:lnTo>
                  <a:pt x="821" y="68"/>
                </a:lnTo>
                <a:lnTo>
                  <a:pt x="987" y="68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Freeform 1729"/>
          <p:cNvSpPr>
            <a:spLocks/>
          </p:cNvSpPr>
          <p:nvPr/>
        </p:nvSpPr>
        <p:spPr bwMode="auto">
          <a:xfrm>
            <a:off x="589942" y="746408"/>
            <a:ext cx="5878657" cy="325264"/>
          </a:xfrm>
          <a:custGeom>
            <a:avLst/>
            <a:gdLst>
              <a:gd name="T0" fmla="*/ 1027 w 1027"/>
              <a:gd name="T1" fmla="*/ 0 h 66"/>
              <a:gd name="T2" fmla="*/ 987 w 1027"/>
              <a:gd name="T3" fmla="*/ 66 h 66"/>
              <a:gd name="T4" fmla="*/ 819 w 1027"/>
              <a:gd name="T5" fmla="*/ 66 h 66"/>
              <a:gd name="T6" fmla="*/ 123 w 1027"/>
              <a:gd name="T7" fmla="*/ 66 h 66"/>
              <a:gd name="T8" fmla="*/ 0 w 1027"/>
              <a:gd name="T9" fmla="*/ 66 h 66"/>
              <a:gd name="T10" fmla="*/ 0 w 1027"/>
              <a:gd name="T11" fmla="*/ 66 h 66"/>
              <a:gd name="T12" fmla="*/ 0 w 1027"/>
              <a:gd name="T13" fmla="*/ 66 h 66"/>
              <a:gd name="T14" fmla="*/ 123 w 1027"/>
              <a:gd name="T15" fmla="*/ 66 h 66"/>
              <a:gd name="T16" fmla="*/ 821 w 1027"/>
              <a:gd name="T17" fmla="*/ 66 h 66"/>
              <a:gd name="T18" fmla="*/ 987 w 1027"/>
              <a:gd name="T19" fmla="*/ 66 h 66"/>
              <a:gd name="T20" fmla="*/ 1027 w 1027"/>
              <a:gd name="T21" fmla="*/ 0 h 66"/>
              <a:gd name="T22" fmla="*/ 1027 w 1027"/>
              <a:gd name="T23" fmla="*/ 0 h 66"/>
              <a:gd name="T24" fmla="*/ 1027 w 1027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7" y="66"/>
                </a:lnTo>
                <a:lnTo>
                  <a:pt x="819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7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BDB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1730"/>
          <p:cNvSpPr>
            <a:spLocks/>
          </p:cNvSpPr>
          <p:nvPr/>
        </p:nvSpPr>
        <p:spPr bwMode="auto">
          <a:xfrm>
            <a:off x="589942" y="746408"/>
            <a:ext cx="5878657" cy="325264"/>
          </a:xfrm>
          <a:custGeom>
            <a:avLst/>
            <a:gdLst>
              <a:gd name="T0" fmla="*/ 1027 w 1027"/>
              <a:gd name="T1" fmla="*/ 0 h 66"/>
              <a:gd name="T2" fmla="*/ 987 w 1027"/>
              <a:gd name="T3" fmla="*/ 66 h 66"/>
              <a:gd name="T4" fmla="*/ 819 w 1027"/>
              <a:gd name="T5" fmla="*/ 66 h 66"/>
              <a:gd name="T6" fmla="*/ 123 w 1027"/>
              <a:gd name="T7" fmla="*/ 66 h 66"/>
              <a:gd name="T8" fmla="*/ 0 w 1027"/>
              <a:gd name="T9" fmla="*/ 66 h 66"/>
              <a:gd name="T10" fmla="*/ 0 w 1027"/>
              <a:gd name="T11" fmla="*/ 66 h 66"/>
              <a:gd name="T12" fmla="*/ 0 w 1027"/>
              <a:gd name="T13" fmla="*/ 66 h 66"/>
              <a:gd name="T14" fmla="*/ 123 w 1027"/>
              <a:gd name="T15" fmla="*/ 66 h 66"/>
              <a:gd name="T16" fmla="*/ 821 w 1027"/>
              <a:gd name="T17" fmla="*/ 66 h 66"/>
              <a:gd name="T18" fmla="*/ 987 w 1027"/>
              <a:gd name="T19" fmla="*/ 66 h 66"/>
              <a:gd name="T20" fmla="*/ 1027 w 1027"/>
              <a:gd name="T21" fmla="*/ 0 h 66"/>
              <a:gd name="T22" fmla="*/ 1027 w 1027"/>
              <a:gd name="T23" fmla="*/ 0 h 66"/>
              <a:gd name="T24" fmla="*/ 1027 w 1027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7" y="66"/>
                </a:lnTo>
                <a:lnTo>
                  <a:pt x="819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7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Freeform 1731"/>
          <p:cNvSpPr>
            <a:spLocks/>
          </p:cNvSpPr>
          <p:nvPr/>
        </p:nvSpPr>
        <p:spPr bwMode="auto">
          <a:xfrm>
            <a:off x="589942" y="731621"/>
            <a:ext cx="5878657" cy="340049"/>
          </a:xfrm>
          <a:custGeom>
            <a:avLst/>
            <a:gdLst>
              <a:gd name="T0" fmla="*/ 1027 w 1027"/>
              <a:gd name="T1" fmla="*/ 0 h 69"/>
              <a:gd name="T2" fmla="*/ 984 w 1027"/>
              <a:gd name="T3" fmla="*/ 66 h 69"/>
              <a:gd name="T4" fmla="*/ 819 w 1027"/>
              <a:gd name="T5" fmla="*/ 66 h 69"/>
              <a:gd name="T6" fmla="*/ 123 w 1027"/>
              <a:gd name="T7" fmla="*/ 66 h 69"/>
              <a:gd name="T8" fmla="*/ 0 w 1027"/>
              <a:gd name="T9" fmla="*/ 66 h 69"/>
              <a:gd name="T10" fmla="*/ 0 w 1027"/>
              <a:gd name="T11" fmla="*/ 69 h 69"/>
              <a:gd name="T12" fmla="*/ 0 w 1027"/>
              <a:gd name="T13" fmla="*/ 69 h 69"/>
              <a:gd name="T14" fmla="*/ 123 w 1027"/>
              <a:gd name="T15" fmla="*/ 69 h 69"/>
              <a:gd name="T16" fmla="*/ 819 w 1027"/>
              <a:gd name="T17" fmla="*/ 69 h 69"/>
              <a:gd name="T18" fmla="*/ 987 w 1027"/>
              <a:gd name="T19" fmla="*/ 69 h 69"/>
              <a:gd name="T20" fmla="*/ 1027 w 1027"/>
              <a:gd name="T21" fmla="*/ 3 h 69"/>
              <a:gd name="T22" fmla="*/ 1027 w 1027"/>
              <a:gd name="T23" fmla="*/ 3 h 69"/>
              <a:gd name="T24" fmla="*/ 1027 w 1027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9" y="69"/>
                </a:lnTo>
                <a:lnTo>
                  <a:pt x="987" y="69"/>
                </a:lnTo>
                <a:lnTo>
                  <a:pt x="1027" y="3"/>
                </a:lnTo>
                <a:lnTo>
                  <a:pt x="1027" y="3"/>
                </a:lnTo>
                <a:lnTo>
                  <a:pt x="1027" y="0"/>
                </a:lnTo>
                <a:close/>
              </a:path>
            </a:pathLst>
          </a:custGeom>
          <a:solidFill>
            <a:srgbClr val="DAD9D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Freeform 1732"/>
          <p:cNvSpPr>
            <a:spLocks/>
          </p:cNvSpPr>
          <p:nvPr/>
        </p:nvSpPr>
        <p:spPr bwMode="auto">
          <a:xfrm>
            <a:off x="589942" y="731621"/>
            <a:ext cx="5878657" cy="340049"/>
          </a:xfrm>
          <a:custGeom>
            <a:avLst/>
            <a:gdLst>
              <a:gd name="T0" fmla="*/ 1027 w 1027"/>
              <a:gd name="T1" fmla="*/ 0 h 69"/>
              <a:gd name="T2" fmla="*/ 984 w 1027"/>
              <a:gd name="T3" fmla="*/ 66 h 69"/>
              <a:gd name="T4" fmla="*/ 819 w 1027"/>
              <a:gd name="T5" fmla="*/ 66 h 69"/>
              <a:gd name="T6" fmla="*/ 123 w 1027"/>
              <a:gd name="T7" fmla="*/ 66 h 69"/>
              <a:gd name="T8" fmla="*/ 0 w 1027"/>
              <a:gd name="T9" fmla="*/ 66 h 69"/>
              <a:gd name="T10" fmla="*/ 0 w 1027"/>
              <a:gd name="T11" fmla="*/ 69 h 69"/>
              <a:gd name="T12" fmla="*/ 0 w 1027"/>
              <a:gd name="T13" fmla="*/ 69 h 69"/>
              <a:gd name="T14" fmla="*/ 123 w 1027"/>
              <a:gd name="T15" fmla="*/ 69 h 69"/>
              <a:gd name="T16" fmla="*/ 819 w 1027"/>
              <a:gd name="T17" fmla="*/ 69 h 69"/>
              <a:gd name="T18" fmla="*/ 987 w 1027"/>
              <a:gd name="T19" fmla="*/ 69 h 69"/>
              <a:gd name="T20" fmla="*/ 1027 w 1027"/>
              <a:gd name="T21" fmla="*/ 3 h 69"/>
              <a:gd name="T22" fmla="*/ 1027 w 1027"/>
              <a:gd name="T23" fmla="*/ 3 h 69"/>
              <a:gd name="T24" fmla="*/ 1027 w 1027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9" y="69"/>
                </a:lnTo>
                <a:lnTo>
                  <a:pt x="987" y="69"/>
                </a:lnTo>
                <a:lnTo>
                  <a:pt x="1027" y="3"/>
                </a:lnTo>
                <a:lnTo>
                  <a:pt x="1027" y="3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Freeform 1733"/>
          <p:cNvSpPr>
            <a:spLocks/>
          </p:cNvSpPr>
          <p:nvPr/>
        </p:nvSpPr>
        <p:spPr bwMode="auto">
          <a:xfrm>
            <a:off x="589942" y="731621"/>
            <a:ext cx="5878657" cy="325264"/>
          </a:xfrm>
          <a:custGeom>
            <a:avLst/>
            <a:gdLst>
              <a:gd name="T0" fmla="*/ 1027 w 1027"/>
              <a:gd name="T1" fmla="*/ 0 h 66"/>
              <a:gd name="T2" fmla="*/ 984 w 1027"/>
              <a:gd name="T3" fmla="*/ 66 h 66"/>
              <a:gd name="T4" fmla="*/ 819 w 1027"/>
              <a:gd name="T5" fmla="*/ 66 h 66"/>
              <a:gd name="T6" fmla="*/ 819 w 1027"/>
              <a:gd name="T7" fmla="*/ 66 h 66"/>
              <a:gd name="T8" fmla="*/ 121 w 1027"/>
              <a:gd name="T9" fmla="*/ 66 h 66"/>
              <a:gd name="T10" fmla="*/ 121 w 1027"/>
              <a:gd name="T11" fmla="*/ 66 h 66"/>
              <a:gd name="T12" fmla="*/ 0 w 1027"/>
              <a:gd name="T13" fmla="*/ 66 h 66"/>
              <a:gd name="T14" fmla="*/ 0 w 1027"/>
              <a:gd name="T15" fmla="*/ 66 h 66"/>
              <a:gd name="T16" fmla="*/ 0 w 1027"/>
              <a:gd name="T17" fmla="*/ 66 h 66"/>
              <a:gd name="T18" fmla="*/ 123 w 1027"/>
              <a:gd name="T19" fmla="*/ 66 h 66"/>
              <a:gd name="T20" fmla="*/ 819 w 1027"/>
              <a:gd name="T21" fmla="*/ 66 h 66"/>
              <a:gd name="T22" fmla="*/ 984 w 1027"/>
              <a:gd name="T23" fmla="*/ 66 h 66"/>
              <a:gd name="T24" fmla="*/ 1027 w 1027"/>
              <a:gd name="T25" fmla="*/ 0 h 66"/>
              <a:gd name="T26" fmla="*/ 1027 w 1027"/>
              <a:gd name="T27" fmla="*/ 0 h 66"/>
              <a:gd name="T28" fmla="*/ 1027 w 1027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819" y="66"/>
                </a:lnTo>
                <a:lnTo>
                  <a:pt x="121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19" y="66"/>
                </a:lnTo>
                <a:lnTo>
                  <a:pt x="984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8D8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Freeform 1734"/>
          <p:cNvSpPr>
            <a:spLocks/>
          </p:cNvSpPr>
          <p:nvPr/>
        </p:nvSpPr>
        <p:spPr bwMode="auto">
          <a:xfrm>
            <a:off x="589942" y="731621"/>
            <a:ext cx="5878657" cy="325264"/>
          </a:xfrm>
          <a:custGeom>
            <a:avLst/>
            <a:gdLst>
              <a:gd name="T0" fmla="*/ 1027 w 1027"/>
              <a:gd name="T1" fmla="*/ 0 h 66"/>
              <a:gd name="T2" fmla="*/ 984 w 1027"/>
              <a:gd name="T3" fmla="*/ 66 h 66"/>
              <a:gd name="T4" fmla="*/ 819 w 1027"/>
              <a:gd name="T5" fmla="*/ 66 h 66"/>
              <a:gd name="T6" fmla="*/ 819 w 1027"/>
              <a:gd name="T7" fmla="*/ 66 h 66"/>
              <a:gd name="T8" fmla="*/ 121 w 1027"/>
              <a:gd name="T9" fmla="*/ 66 h 66"/>
              <a:gd name="T10" fmla="*/ 121 w 1027"/>
              <a:gd name="T11" fmla="*/ 66 h 66"/>
              <a:gd name="T12" fmla="*/ 0 w 1027"/>
              <a:gd name="T13" fmla="*/ 66 h 66"/>
              <a:gd name="T14" fmla="*/ 0 w 1027"/>
              <a:gd name="T15" fmla="*/ 66 h 66"/>
              <a:gd name="T16" fmla="*/ 0 w 1027"/>
              <a:gd name="T17" fmla="*/ 66 h 66"/>
              <a:gd name="T18" fmla="*/ 123 w 1027"/>
              <a:gd name="T19" fmla="*/ 66 h 66"/>
              <a:gd name="T20" fmla="*/ 819 w 1027"/>
              <a:gd name="T21" fmla="*/ 66 h 66"/>
              <a:gd name="T22" fmla="*/ 984 w 1027"/>
              <a:gd name="T23" fmla="*/ 66 h 66"/>
              <a:gd name="T24" fmla="*/ 1027 w 1027"/>
              <a:gd name="T25" fmla="*/ 0 h 66"/>
              <a:gd name="T26" fmla="*/ 1027 w 1027"/>
              <a:gd name="T27" fmla="*/ 0 h 66"/>
              <a:gd name="T28" fmla="*/ 1027 w 1027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819" y="66"/>
                </a:lnTo>
                <a:lnTo>
                  <a:pt x="121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19" y="66"/>
                </a:lnTo>
                <a:lnTo>
                  <a:pt x="984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Freeform 1735"/>
          <p:cNvSpPr>
            <a:spLocks/>
          </p:cNvSpPr>
          <p:nvPr/>
        </p:nvSpPr>
        <p:spPr bwMode="auto">
          <a:xfrm>
            <a:off x="589942" y="731621"/>
            <a:ext cx="5878657" cy="325264"/>
          </a:xfrm>
          <a:custGeom>
            <a:avLst/>
            <a:gdLst>
              <a:gd name="T0" fmla="*/ 1027 w 1027"/>
              <a:gd name="T1" fmla="*/ 0 h 66"/>
              <a:gd name="T2" fmla="*/ 984 w 1027"/>
              <a:gd name="T3" fmla="*/ 66 h 66"/>
              <a:gd name="T4" fmla="*/ 819 w 1027"/>
              <a:gd name="T5" fmla="*/ 66 h 66"/>
              <a:gd name="T6" fmla="*/ 121 w 1027"/>
              <a:gd name="T7" fmla="*/ 66 h 66"/>
              <a:gd name="T8" fmla="*/ 0 w 1027"/>
              <a:gd name="T9" fmla="*/ 66 h 66"/>
              <a:gd name="T10" fmla="*/ 0 w 1027"/>
              <a:gd name="T11" fmla="*/ 66 h 66"/>
              <a:gd name="T12" fmla="*/ 0 w 1027"/>
              <a:gd name="T13" fmla="*/ 66 h 66"/>
              <a:gd name="T14" fmla="*/ 121 w 1027"/>
              <a:gd name="T15" fmla="*/ 66 h 66"/>
              <a:gd name="T16" fmla="*/ 121 w 1027"/>
              <a:gd name="T17" fmla="*/ 66 h 66"/>
              <a:gd name="T18" fmla="*/ 819 w 1027"/>
              <a:gd name="T19" fmla="*/ 66 h 66"/>
              <a:gd name="T20" fmla="*/ 819 w 1027"/>
              <a:gd name="T21" fmla="*/ 66 h 66"/>
              <a:gd name="T22" fmla="*/ 984 w 1027"/>
              <a:gd name="T23" fmla="*/ 66 h 66"/>
              <a:gd name="T24" fmla="*/ 1027 w 1027"/>
              <a:gd name="T25" fmla="*/ 0 h 66"/>
              <a:gd name="T26" fmla="*/ 1027 w 1027"/>
              <a:gd name="T27" fmla="*/ 0 h 66"/>
              <a:gd name="T28" fmla="*/ 1027 w 1027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1" y="66"/>
                </a:lnTo>
                <a:lnTo>
                  <a:pt x="121" y="66"/>
                </a:lnTo>
                <a:lnTo>
                  <a:pt x="819" y="66"/>
                </a:lnTo>
                <a:lnTo>
                  <a:pt x="819" y="66"/>
                </a:lnTo>
                <a:lnTo>
                  <a:pt x="984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6D6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Freeform 1736"/>
          <p:cNvSpPr>
            <a:spLocks/>
          </p:cNvSpPr>
          <p:nvPr/>
        </p:nvSpPr>
        <p:spPr bwMode="auto">
          <a:xfrm>
            <a:off x="589942" y="731621"/>
            <a:ext cx="5878657" cy="325264"/>
          </a:xfrm>
          <a:custGeom>
            <a:avLst/>
            <a:gdLst>
              <a:gd name="T0" fmla="*/ 1027 w 1027"/>
              <a:gd name="T1" fmla="*/ 0 h 66"/>
              <a:gd name="T2" fmla="*/ 984 w 1027"/>
              <a:gd name="T3" fmla="*/ 66 h 66"/>
              <a:gd name="T4" fmla="*/ 819 w 1027"/>
              <a:gd name="T5" fmla="*/ 66 h 66"/>
              <a:gd name="T6" fmla="*/ 121 w 1027"/>
              <a:gd name="T7" fmla="*/ 66 h 66"/>
              <a:gd name="T8" fmla="*/ 0 w 1027"/>
              <a:gd name="T9" fmla="*/ 66 h 66"/>
              <a:gd name="T10" fmla="*/ 0 w 1027"/>
              <a:gd name="T11" fmla="*/ 66 h 66"/>
              <a:gd name="T12" fmla="*/ 0 w 1027"/>
              <a:gd name="T13" fmla="*/ 66 h 66"/>
              <a:gd name="T14" fmla="*/ 121 w 1027"/>
              <a:gd name="T15" fmla="*/ 66 h 66"/>
              <a:gd name="T16" fmla="*/ 121 w 1027"/>
              <a:gd name="T17" fmla="*/ 66 h 66"/>
              <a:gd name="T18" fmla="*/ 819 w 1027"/>
              <a:gd name="T19" fmla="*/ 66 h 66"/>
              <a:gd name="T20" fmla="*/ 819 w 1027"/>
              <a:gd name="T21" fmla="*/ 66 h 66"/>
              <a:gd name="T22" fmla="*/ 984 w 1027"/>
              <a:gd name="T23" fmla="*/ 66 h 66"/>
              <a:gd name="T24" fmla="*/ 1027 w 1027"/>
              <a:gd name="T25" fmla="*/ 0 h 66"/>
              <a:gd name="T26" fmla="*/ 1027 w 1027"/>
              <a:gd name="T27" fmla="*/ 0 h 66"/>
              <a:gd name="T28" fmla="*/ 1027 w 1027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1" y="66"/>
                </a:lnTo>
                <a:lnTo>
                  <a:pt x="121" y="66"/>
                </a:lnTo>
                <a:lnTo>
                  <a:pt x="819" y="66"/>
                </a:lnTo>
                <a:lnTo>
                  <a:pt x="819" y="66"/>
                </a:lnTo>
                <a:lnTo>
                  <a:pt x="984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Freeform 1737"/>
          <p:cNvSpPr>
            <a:spLocks/>
          </p:cNvSpPr>
          <p:nvPr/>
        </p:nvSpPr>
        <p:spPr bwMode="auto">
          <a:xfrm>
            <a:off x="578494" y="721766"/>
            <a:ext cx="5890106" cy="335120"/>
          </a:xfrm>
          <a:custGeom>
            <a:avLst/>
            <a:gdLst>
              <a:gd name="T0" fmla="*/ 1026 w 1029"/>
              <a:gd name="T1" fmla="*/ 0 h 68"/>
              <a:gd name="T2" fmla="*/ 986 w 1029"/>
              <a:gd name="T3" fmla="*/ 66 h 68"/>
              <a:gd name="T4" fmla="*/ 821 w 1029"/>
              <a:gd name="T5" fmla="*/ 66 h 68"/>
              <a:gd name="T6" fmla="*/ 123 w 1029"/>
              <a:gd name="T7" fmla="*/ 66 h 68"/>
              <a:gd name="T8" fmla="*/ 0 w 1029"/>
              <a:gd name="T9" fmla="*/ 66 h 68"/>
              <a:gd name="T10" fmla="*/ 0 w 1029"/>
              <a:gd name="T11" fmla="*/ 68 h 68"/>
              <a:gd name="T12" fmla="*/ 2 w 1029"/>
              <a:gd name="T13" fmla="*/ 68 h 68"/>
              <a:gd name="T14" fmla="*/ 123 w 1029"/>
              <a:gd name="T15" fmla="*/ 68 h 68"/>
              <a:gd name="T16" fmla="*/ 821 w 1029"/>
              <a:gd name="T17" fmla="*/ 68 h 68"/>
              <a:gd name="T18" fmla="*/ 986 w 1029"/>
              <a:gd name="T19" fmla="*/ 68 h 68"/>
              <a:gd name="T20" fmla="*/ 1029 w 1029"/>
              <a:gd name="T21" fmla="*/ 2 h 68"/>
              <a:gd name="T22" fmla="*/ 1029 w 1029"/>
              <a:gd name="T23" fmla="*/ 0 h 68"/>
              <a:gd name="T24" fmla="*/ 1026 w 1029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9" h="68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2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9" y="2"/>
                </a:lnTo>
                <a:lnTo>
                  <a:pt x="1029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D4D4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Freeform 1738"/>
          <p:cNvSpPr>
            <a:spLocks/>
          </p:cNvSpPr>
          <p:nvPr/>
        </p:nvSpPr>
        <p:spPr bwMode="auto">
          <a:xfrm>
            <a:off x="578494" y="721766"/>
            <a:ext cx="5890106" cy="335120"/>
          </a:xfrm>
          <a:custGeom>
            <a:avLst/>
            <a:gdLst>
              <a:gd name="T0" fmla="*/ 1026 w 1029"/>
              <a:gd name="T1" fmla="*/ 0 h 68"/>
              <a:gd name="T2" fmla="*/ 986 w 1029"/>
              <a:gd name="T3" fmla="*/ 66 h 68"/>
              <a:gd name="T4" fmla="*/ 821 w 1029"/>
              <a:gd name="T5" fmla="*/ 66 h 68"/>
              <a:gd name="T6" fmla="*/ 123 w 1029"/>
              <a:gd name="T7" fmla="*/ 66 h 68"/>
              <a:gd name="T8" fmla="*/ 0 w 1029"/>
              <a:gd name="T9" fmla="*/ 66 h 68"/>
              <a:gd name="T10" fmla="*/ 0 w 1029"/>
              <a:gd name="T11" fmla="*/ 68 h 68"/>
              <a:gd name="T12" fmla="*/ 2 w 1029"/>
              <a:gd name="T13" fmla="*/ 68 h 68"/>
              <a:gd name="T14" fmla="*/ 123 w 1029"/>
              <a:gd name="T15" fmla="*/ 68 h 68"/>
              <a:gd name="T16" fmla="*/ 821 w 1029"/>
              <a:gd name="T17" fmla="*/ 68 h 68"/>
              <a:gd name="T18" fmla="*/ 986 w 1029"/>
              <a:gd name="T19" fmla="*/ 68 h 68"/>
              <a:gd name="T20" fmla="*/ 1029 w 1029"/>
              <a:gd name="T21" fmla="*/ 2 h 68"/>
              <a:gd name="T22" fmla="*/ 1029 w 1029"/>
              <a:gd name="T23" fmla="*/ 0 h 68"/>
              <a:gd name="T24" fmla="*/ 1026 w 1029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9" h="68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2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9" y="2"/>
                </a:lnTo>
                <a:lnTo>
                  <a:pt x="1029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Freeform 1739"/>
          <p:cNvSpPr>
            <a:spLocks/>
          </p:cNvSpPr>
          <p:nvPr/>
        </p:nvSpPr>
        <p:spPr bwMode="auto">
          <a:xfrm>
            <a:off x="578494" y="721766"/>
            <a:ext cx="5872931" cy="325264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21 w 1026"/>
              <a:gd name="T5" fmla="*/ 66 h 66"/>
              <a:gd name="T6" fmla="*/ 123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821 w 1026"/>
              <a:gd name="T17" fmla="*/ 66 h 66"/>
              <a:gd name="T18" fmla="*/ 986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D3D3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Freeform 1740"/>
          <p:cNvSpPr>
            <a:spLocks/>
          </p:cNvSpPr>
          <p:nvPr/>
        </p:nvSpPr>
        <p:spPr bwMode="auto">
          <a:xfrm>
            <a:off x="578494" y="721766"/>
            <a:ext cx="5872931" cy="325264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21 w 1026"/>
              <a:gd name="T5" fmla="*/ 66 h 66"/>
              <a:gd name="T6" fmla="*/ 123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821 w 1026"/>
              <a:gd name="T17" fmla="*/ 66 h 66"/>
              <a:gd name="T18" fmla="*/ 986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1741"/>
          <p:cNvSpPr>
            <a:spLocks/>
          </p:cNvSpPr>
          <p:nvPr/>
        </p:nvSpPr>
        <p:spPr bwMode="auto">
          <a:xfrm>
            <a:off x="578494" y="711909"/>
            <a:ext cx="5872931" cy="335120"/>
          </a:xfrm>
          <a:custGeom>
            <a:avLst/>
            <a:gdLst>
              <a:gd name="T0" fmla="*/ 1026 w 1026"/>
              <a:gd name="T1" fmla="*/ 0 h 68"/>
              <a:gd name="T2" fmla="*/ 986 w 1026"/>
              <a:gd name="T3" fmla="*/ 68 h 68"/>
              <a:gd name="T4" fmla="*/ 818 w 1026"/>
              <a:gd name="T5" fmla="*/ 68 h 68"/>
              <a:gd name="T6" fmla="*/ 818 w 1026"/>
              <a:gd name="T7" fmla="*/ 68 h 68"/>
              <a:gd name="T8" fmla="*/ 123 w 1026"/>
              <a:gd name="T9" fmla="*/ 68 h 68"/>
              <a:gd name="T10" fmla="*/ 123 w 1026"/>
              <a:gd name="T11" fmla="*/ 68 h 68"/>
              <a:gd name="T12" fmla="*/ 0 w 1026"/>
              <a:gd name="T13" fmla="*/ 68 h 68"/>
              <a:gd name="T14" fmla="*/ 0 w 1026"/>
              <a:gd name="T15" fmla="*/ 68 h 68"/>
              <a:gd name="T16" fmla="*/ 0 w 1026"/>
              <a:gd name="T17" fmla="*/ 68 h 68"/>
              <a:gd name="T18" fmla="*/ 123 w 1026"/>
              <a:gd name="T19" fmla="*/ 68 h 68"/>
              <a:gd name="T20" fmla="*/ 821 w 1026"/>
              <a:gd name="T21" fmla="*/ 68 h 68"/>
              <a:gd name="T22" fmla="*/ 986 w 1026"/>
              <a:gd name="T23" fmla="*/ 68 h 68"/>
              <a:gd name="T24" fmla="*/ 1026 w 1026"/>
              <a:gd name="T25" fmla="*/ 2 h 68"/>
              <a:gd name="T26" fmla="*/ 1026 w 1026"/>
              <a:gd name="T27" fmla="*/ 2 h 68"/>
              <a:gd name="T28" fmla="*/ 1026 w 1026"/>
              <a:gd name="T29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6" y="68"/>
                </a:lnTo>
                <a:lnTo>
                  <a:pt x="818" y="68"/>
                </a:lnTo>
                <a:lnTo>
                  <a:pt x="818" y="68"/>
                </a:lnTo>
                <a:lnTo>
                  <a:pt x="123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D1D1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Freeform 1742"/>
          <p:cNvSpPr>
            <a:spLocks/>
          </p:cNvSpPr>
          <p:nvPr/>
        </p:nvSpPr>
        <p:spPr bwMode="auto">
          <a:xfrm>
            <a:off x="578494" y="711909"/>
            <a:ext cx="5872931" cy="335120"/>
          </a:xfrm>
          <a:custGeom>
            <a:avLst/>
            <a:gdLst>
              <a:gd name="T0" fmla="*/ 1026 w 1026"/>
              <a:gd name="T1" fmla="*/ 0 h 68"/>
              <a:gd name="T2" fmla="*/ 986 w 1026"/>
              <a:gd name="T3" fmla="*/ 68 h 68"/>
              <a:gd name="T4" fmla="*/ 818 w 1026"/>
              <a:gd name="T5" fmla="*/ 68 h 68"/>
              <a:gd name="T6" fmla="*/ 818 w 1026"/>
              <a:gd name="T7" fmla="*/ 68 h 68"/>
              <a:gd name="T8" fmla="*/ 123 w 1026"/>
              <a:gd name="T9" fmla="*/ 68 h 68"/>
              <a:gd name="T10" fmla="*/ 123 w 1026"/>
              <a:gd name="T11" fmla="*/ 68 h 68"/>
              <a:gd name="T12" fmla="*/ 0 w 1026"/>
              <a:gd name="T13" fmla="*/ 68 h 68"/>
              <a:gd name="T14" fmla="*/ 0 w 1026"/>
              <a:gd name="T15" fmla="*/ 68 h 68"/>
              <a:gd name="T16" fmla="*/ 0 w 1026"/>
              <a:gd name="T17" fmla="*/ 68 h 68"/>
              <a:gd name="T18" fmla="*/ 123 w 1026"/>
              <a:gd name="T19" fmla="*/ 68 h 68"/>
              <a:gd name="T20" fmla="*/ 821 w 1026"/>
              <a:gd name="T21" fmla="*/ 68 h 68"/>
              <a:gd name="T22" fmla="*/ 986 w 1026"/>
              <a:gd name="T23" fmla="*/ 68 h 68"/>
              <a:gd name="T24" fmla="*/ 1026 w 1026"/>
              <a:gd name="T25" fmla="*/ 2 h 68"/>
              <a:gd name="T26" fmla="*/ 1026 w 1026"/>
              <a:gd name="T27" fmla="*/ 2 h 68"/>
              <a:gd name="T28" fmla="*/ 1026 w 1026"/>
              <a:gd name="T29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6" y="68"/>
                </a:lnTo>
                <a:lnTo>
                  <a:pt x="818" y="68"/>
                </a:lnTo>
                <a:lnTo>
                  <a:pt x="818" y="68"/>
                </a:lnTo>
                <a:lnTo>
                  <a:pt x="123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Freeform 1743"/>
          <p:cNvSpPr>
            <a:spLocks/>
          </p:cNvSpPr>
          <p:nvPr/>
        </p:nvSpPr>
        <p:spPr bwMode="auto">
          <a:xfrm>
            <a:off x="578494" y="381718"/>
            <a:ext cx="5872931" cy="665313"/>
          </a:xfrm>
          <a:custGeom>
            <a:avLst/>
            <a:gdLst>
              <a:gd name="T0" fmla="*/ 986 w 1026"/>
              <a:gd name="T1" fmla="*/ 0 h 135"/>
              <a:gd name="T2" fmla="*/ 840 w 1026"/>
              <a:gd name="T3" fmla="*/ 0 h 135"/>
              <a:gd name="T4" fmla="*/ 882 w 1026"/>
              <a:gd name="T5" fmla="*/ 67 h 135"/>
              <a:gd name="T6" fmla="*/ 840 w 1026"/>
              <a:gd name="T7" fmla="*/ 135 h 135"/>
              <a:gd name="T8" fmla="*/ 90 w 1026"/>
              <a:gd name="T9" fmla="*/ 135 h 135"/>
              <a:gd name="T10" fmla="*/ 90 w 1026"/>
              <a:gd name="T11" fmla="*/ 0 h 135"/>
              <a:gd name="T12" fmla="*/ 0 w 1026"/>
              <a:gd name="T13" fmla="*/ 0 h 135"/>
              <a:gd name="T14" fmla="*/ 0 w 1026"/>
              <a:gd name="T15" fmla="*/ 135 h 135"/>
              <a:gd name="T16" fmla="*/ 0 w 1026"/>
              <a:gd name="T17" fmla="*/ 135 h 135"/>
              <a:gd name="T18" fmla="*/ 123 w 1026"/>
              <a:gd name="T19" fmla="*/ 135 h 135"/>
              <a:gd name="T20" fmla="*/ 123 w 1026"/>
              <a:gd name="T21" fmla="*/ 135 h 135"/>
              <a:gd name="T22" fmla="*/ 818 w 1026"/>
              <a:gd name="T23" fmla="*/ 135 h 135"/>
              <a:gd name="T24" fmla="*/ 818 w 1026"/>
              <a:gd name="T25" fmla="*/ 135 h 135"/>
              <a:gd name="T26" fmla="*/ 986 w 1026"/>
              <a:gd name="T27" fmla="*/ 135 h 135"/>
              <a:gd name="T28" fmla="*/ 1026 w 1026"/>
              <a:gd name="T29" fmla="*/ 67 h 135"/>
              <a:gd name="T30" fmla="*/ 1026 w 1026"/>
              <a:gd name="T31" fmla="*/ 67 h 135"/>
              <a:gd name="T32" fmla="*/ 986 w 1026"/>
              <a:gd name="T33" fmla="*/ 0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026" h="135">
                <a:moveTo>
                  <a:pt x="986" y="0"/>
                </a:moveTo>
                <a:lnTo>
                  <a:pt x="840" y="0"/>
                </a:lnTo>
                <a:lnTo>
                  <a:pt x="882" y="67"/>
                </a:lnTo>
                <a:lnTo>
                  <a:pt x="840" y="135"/>
                </a:lnTo>
                <a:lnTo>
                  <a:pt x="90" y="135"/>
                </a:lnTo>
                <a:lnTo>
                  <a:pt x="90" y="0"/>
                </a:lnTo>
                <a:lnTo>
                  <a:pt x="0" y="0"/>
                </a:lnTo>
                <a:lnTo>
                  <a:pt x="0" y="135"/>
                </a:lnTo>
                <a:lnTo>
                  <a:pt x="0" y="135"/>
                </a:lnTo>
                <a:lnTo>
                  <a:pt x="123" y="135"/>
                </a:lnTo>
                <a:lnTo>
                  <a:pt x="123" y="135"/>
                </a:lnTo>
                <a:lnTo>
                  <a:pt x="818" y="135"/>
                </a:lnTo>
                <a:lnTo>
                  <a:pt x="818" y="135"/>
                </a:lnTo>
                <a:lnTo>
                  <a:pt x="986" y="135"/>
                </a:lnTo>
                <a:lnTo>
                  <a:pt x="1026" y="67"/>
                </a:lnTo>
                <a:lnTo>
                  <a:pt x="1026" y="67"/>
                </a:lnTo>
                <a:lnTo>
                  <a:pt x="986" y="0"/>
                </a:lnTo>
                <a:close/>
              </a:path>
            </a:pathLst>
          </a:custGeom>
          <a:solidFill>
            <a:srgbClr val="CFCFD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Freeform 1744"/>
          <p:cNvSpPr>
            <a:spLocks/>
          </p:cNvSpPr>
          <p:nvPr/>
        </p:nvSpPr>
        <p:spPr bwMode="auto">
          <a:xfrm>
            <a:off x="578494" y="381718"/>
            <a:ext cx="5872931" cy="665313"/>
          </a:xfrm>
          <a:custGeom>
            <a:avLst/>
            <a:gdLst>
              <a:gd name="T0" fmla="*/ 986 w 1026"/>
              <a:gd name="T1" fmla="*/ 0 h 135"/>
              <a:gd name="T2" fmla="*/ 840 w 1026"/>
              <a:gd name="T3" fmla="*/ 0 h 135"/>
              <a:gd name="T4" fmla="*/ 882 w 1026"/>
              <a:gd name="T5" fmla="*/ 67 h 135"/>
              <a:gd name="T6" fmla="*/ 840 w 1026"/>
              <a:gd name="T7" fmla="*/ 135 h 135"/>
              <a:gd name="T8" fmla="*/ 90 w 1026"/>
              <a:gd name="T9" fmla="*/ 135 h 135"/>
              <a:gd name="T10" fmla="*/ 90 w 1026"/>
              <a:gd name="T11" fmla="*/ 0 h 135"/>
              <a:gd name="T12" fmla="*/ 0 w 1026"/>
              <a:gd name="T13" fmla="*/ 0 h 135"/>
              <a:gd name="T14" fmla="*/ 0 w 1026"/>
              <a:gd name="T15" fmla="*/ 135 h 135"/>
              <a:gd name="T16" fmla="*/ 0 w 1026"/>
              <a:gd name="T17" fmla="*/ 135 h 135"/>
              <a:gd name="T18" fmla="*/ 123 w 1026"/>
              <a:gd name="T19" fmla="*/ 135 h 135"/>
              <a:gd name="T20" fmla="*/ 123 w 1026"/>
              <a:gd name="T21" fmla="*/ 135 h 135"/>
              <a:gd name="T22" fmla="*/ 818 w 1026"/>
              <a:gd name="T23" fmla="*/ 135 h 135"/>
              <a:gd name="T24" fmla="*/ 818 w 1026"/>
              <a:gd name="T25" fmla="*/ 135 h 135"/>
              <a:gd name="T26" fmla="*/ 986 w 1026"/>
              <a:gd name="T27" fmla="*/ 135 h 135"/>
              <a:gd name="T28" fmla="*/ 1026 w 1026"/>
              <a:gd name="T29" fmla="*/ 67 h 135"/>
              <a:gd name="T30" fmla="*/ 1026 w 1026"/>
              <a:gd name="T31" fmla="*/ 67 h 135"/>
              <a:gd name="T32" fmla="*/ 986 w 1026"/>
              <a:gd name="T33" fmla="*/ 0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026" h="135">
                <a:moveTo>
                  <a:pt x="986" y="0"/>
                </a:moveTo>
                <a:lnTo>
                  <a:pt x="840" y="0"/>
                </a:lnTo>
                <a:lnTo>
                  <a:pt x="882" y="67"/>
                </a:lnTo>
                <a:lnTo>
                  <a:pt x="840" y="135"/>
                </a:lnTo>
                <a:lnTo>
                  <a:pt x="90" y="135"/>
                </a:lnTo>
                <a:lnTo>
                  <a:pt x="90" y="0"/>
                </a:lnTo>
                <a:lnTo>
                  <a:pt x="0" y="0"/>
                </a:lnTo>
                <a:lnTo>
                  <a:pt x="0" y="135"/>
                </a:lnTo>
                <a:lnTo>
                  <a:pt x="0" y="135"/>
                </a:lnTo>
                <a:lnTo>
                  <a:pt x="123" y="135"/>
                </a:lnTo>
                <a:lnTo>
                  <a:pt x="123" y="135"/>
                </a:lnTo>
                <a:lnTo>
                  <a:pt x="818" y="135"/>
                </a:lnTo>
                <a:lnTo>
                  <a:pt x="818" y="135"/>
                </a:lnTo>
                <a:lnTo>
                  <a:pt x="986" y="135"/>
                </a:lnTo>
                <a:lnTo>
                  <a:pt x="1026" y="67"/>
                </a:lnTo>
                <a:lnTo>
                  <a:pt x="1026" y="67"/>
                </a:lnTo>
                <a:lnTo>
                  <a:pt x="98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Freeform 1795"/>
          <p:cNvSpPr>
            <a:spLocks/>
          </p:cNvSpPr>
          <p:nvPr/>
        </p:nvSpPr>
        <p:spPr bwMode="auto">
          <a:xfrm>
            <a:off x="1093663" y="381718"/>
            <a:ext cx="4533491" cy="665313"/>
          </a:xfrm>
          <a:custGeom>
            <a:avLst/>
            <a:gdLst>
              <a:gd name="T0" fmla="*/ 792 w 792"/>
              <a:gd name="T1" fmla="*/ 67 h 135"/>
              <a:gd name="T2" fmla="*/ 750 w 792"/>
              <a:gd name="T3" fmla="*/ 0 h 135"/>
              <a:gd name="T4" fmla="*/ 0 w 792"/>
              <a:gd name="T5" fmla="*/ 0 h 135"/>
              <a:gd name="T6" fmla="*/ 0 w 792"/>
              <a:gd name="T7" fmla="*/ 135 h 135"/>
              <a:gd name="T8" fmla="*/ 750 w 792"/>
              <a:gd name="T9" fmla="*/ 135 h 135"/>
              <a:gd name="T10" fmla="*/ 792 w 792"/>
              <a:gd name="T11" fmla="*/ 67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92" h="135">
                <a:moveTo>
                  <a:pt x="792" y="67"/>
                </a:moveTo>
                <a:lnTo>
                  <a:pt x="750" y="0"/>
                </a:lnTo>
                <a:lnTo>
                  <a:pt x="0" y="0"/>
                </a:lnTo>
                <a:lnTo>
                  <a:pt x="0" y="135"/>
                </a:lnTo>
                <a:lnTo>
                  <a:pt x="750" y="135"/>
                </a:lnTo>
                <a:lnTo>
                  <a:pt x="792" y="6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4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en-US" sz="2300" dirty="0" smtClean="0">
                <a:solidFill>
                  <a:schemeClr val="bg2">
                    <a:lumMod val="50000"/>
                  </a:schemeClr>
                </a:solidFill>
              </a:rPr>
              <a:t>  Central Bank Of Kuwait Role</a:t>
            </a:r>
            <a:endParaRPr lang="en-US" sz="23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7" name="Freeform 1796"/>
          <p:cNvSpPr>
            <a:spLocks/>
          </p:cNvSpPr>
          <p:nvPr/>
        </p:nvSpPr>
        <p:spPr bwMode="auto">
          <a:xfrm>
            <a:off x="1093663" y="381718"/>
            <a:ext cx="4533491" cy="665313"/>
          </a:xfrm>
          <a:custGeom>
            <a:avLst/>
            <a:gdLst>
              <a:gd name="T0" fmla="*/ 792 w 792"/>
              <a:gd name="T1" fmla="*/ 67 h 135"/>
              <a:gd name="T2" fmla="*/ 750 w 792"/>
              <a:gd name="T3" fmla="*/ 0 h 135"/>
              <a:gd name="T4" fmla="*/ 0 w 792"/>
              <a:gd name="T5" fmla="*/ 0 h 135"/>
              <a:gd name="T6" fmla="*/ 0 w 792"/>
              <a:gd name="T7" fmla="*/ 135 h 135"/>
              <a:gd name="T8" fmla="*/ 750 w 792"/>
              <a:gd name="T9" fmla="*/ 135 h 135"/>
              <a:gd name="T10" fmla="*/ 792 w 792"/>
              <a:gd name="T11" fmla="*/ 67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92" h="135">
                <a:moveTo>
                  <a:pt x="792" y="67"/>
                </a:moveTo>
                <a:lnTo>
                  <a:pt x="750" y="0"/>
                </a:lnTo>
                <a:lnTo>
                  <a:pt x="0" y="0"/>
                </a:lnTo>
                <a:lnTo>
                  <a:pt x="0" y="135"/>
                </a:lnTo>
                <a:lnTo>
                  <a:pt x="750" y="135"/>
                </a:lnTo>
                <a:lnTo>
                  <a:pt x="792" y="67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Freeform 1797"/>
          <p:cNvSpPr>
            <a:spLocks/>
          </p:cNvSpPr>
          <p:nvPr/>
        </p:nvSpPr>
        <p:spPr bwMode="auto">
          <a:xfrm>
            <a:off x="5260812" y="381718"/>
            <a:ext cx="1190614" cy="665313"/>
          </a:xfrm>
          <a:custGeom>
            <a:avLst/>
            <a:gdLst>
              <a:gd name="T0" fmla="*/ 168 w 208"/>
              <a:gd name="T1" fmla="*/ 0 h 135"/>
              <a:gd name="T2" fmla="*/ 0 w 208"/>
              <a:gd name="T3" fmla="*/ 0 h 135"/>
              <a:gd name="T4" fmla="*/ 43 w 208"/>
              <a:gd name="T5" fmla="*/ 67 h 135"/>
              <a:gd name="T6" fmla="*/ 0 w 208"/>
              <a:gd name="T7" fmla="*/ 135 h 135"/>
              <a:gd name="T8" fmla="*/ 168 w 208"/>
              <a:gd name="T9" fmla="*/ 135 h 135"/>
              <a:gd name="T10" fmla="*/ 208 w 208"/>
              <a:gd name="T11" fmla="*/ 67 h 135"/>
              <a:gd name="T12" fmla="*/ 168 w 208"/>
              <a:gd name="T13" fmla="*/ 0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08" h="135">
                <a:moveTo>
                  <a:pt x="168" y="0"/>
                </a:moveTo>
                <a:lnTo>
                  <a:pt x="0" y="0"/>
                </a:lnTo>
                <a:lnTo>
                  <a:pt x="43" y="67"/>
                </a:lnTo>
                <a:lnTo>
                  <a:pt x="0" y="135"/>
                </a:lnTo>
                <a:lnTo>
                  <a:pt x="168" y="135"/>
                </a:lnTo>
                <a:lnTo>
                  <a:pt x="208" y="67"/>
                </a:lnTo>
                <a:lnTo>
                  <a:pt x="168" y="0"/>
                </a:lnTo>
                <a:close/>
              </a:path>
            </a:pathLst>
          </a:custGeom>
          <a:solidFill>
            <a:srgbClr val="20BCB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Freeform 1841"/>
          <p:cNvSpPr>
            <a:spLocks/>
          </p:cNvSpPr>
          <p:nvPr/>
        </p:nvSpPr>
        <p:spPr bwMode="auto">
          <a:xfrm>
            <a:off x="578494" y="381718"/>
            <a:ext cx="933031" cy="665313"/>
          </a:xfrm>
          <a:custGeom>
            <a:avLst/>
            <a:gdLst>
              <a:gd name="T0" fmla="*/ 123 w 163"/>
              <a:gd name="T1" fmla="*/ 135 h 135"/>
              <a:gd name="T2" fmla="*/ 163 w 163"/>
              <a:gd name="T3" fmla="*/ 67 h 135"/>
              <a:gd name="T4" fmla="*/ 123 w 163"/>
              <a:gd name="T5" fmla="*/ 0 h 135"/>
              <a:gd name="T6" fmla="*/ 0 w 163"/>
              <a:gd name="T7" fmla="*/ 0 h 135"/>
              <a:gd name="T8" fmla="*/ 0 w 163"/>
              <a:gd name="T9" fmla="*/ 135 h 135"/>
              <a:gd name="T10" fmla="*/ 123 w 163"/>
              <a:gd name="T11" fmla="*/ 135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3" h="135">
                <a:moveTo>
                  <a:pt x="123" y="135"/>
                </a:moveTo>
                <a:lnTo>
                  <a:pt x="163" y="67"/>
                </a:lnTo>
                <a:lnTo>
                  <a:pt x="123" y="0"/>
                </a:lnTo>
                <a:lnTo>
                  <a:pt x="0" y="0"/>
                </a:lnTo>
                <a:lnTo>
                  <a:pt x="0" y="135"/>
                </a:lnTo>
                <a:lnTo>
                  <a:pt x="123" y="135"/>
                </a:lnTo>
                <a:close/>
              </a:path>
            </a:pathLst>
          </a:custGeom>
          <a:solidFill>
            <a:srgbClr val="20BCB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Freeform 1847"/>
          <p:cNvSpPr>
            <a:spLocks noEditPoints="1"/>
          </p:cNvSpPr>
          <p:nvPr/>
        </p:nvSpPr>
        <p:spPr bwMode="auto">
          <a:xfrm>
            <a:off x="784562" y="593631"/>
            <a:ext cx="211793" cy="290767"/>
          </a:xfrm>
          <a:custGeom>
            <a:avLst/>
            <a:gdLst>
              <a:gd name="T0" fmla="*/ 16 w 16"/>
              <a:gd name="T1" fmla="*/ 12 h 25"/>
              <a:gd name="T2" fmla="*/ 8 w 16"/>
              <a:gd name="T3" fmla="*/ 25 h 25"/>
              <a:gd name="T4" fmla="*/ 0 w 16"/>
              <a:gd name="T5" fmla="*/ 12 h 25"/>
              <a:gd name="T6" fmla="*/ 8 w 16"/>
              <a:gd name="T7" fmla="*/ 0 h 25"/>
              <a:gd name="T8" fmla="*/ 16 w 16"/>
              <a:gd name="T9" fmla="*/ 12 h 25"/>
              <a:gd name="T10" fmla="*/ 3 w 16"/>
              <a:gd name="T11" fmla="*/ 12 h 25"/>
              <a:gd name="T12" fmla="*/ 8 w 16"/>
              <a:gd name="T13" fmla="*/ 22 h 25"/>
              <a:gd name="T14" fmla="*/ 13 w 16"/>
              <a:gd name="T15" fmla="*/ 12 h 25"/>
              <a:gd name="T16" fmla="*/ 8 w 16"/>
              <a:gd name="T17" fmla="*/ 2 h 25"/>
              <a:gd name="T18" fmla="*/ 3 w 16"/>
              <a:gd name="T19" fmla="*/ 12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6" h="25">
                <a:moveTo>
                  <a:pt x="16" y="12"/>
                </a:moveTo>
                <a:cubicBezTo>
                  <a:pt x="16" y="20"/>
                  <a:pt x="13" y="25"/>
                  <a:pt x="8" y="25"/>
                </a:cubicBezTo>
                <a:cubicBezTo>
                  <a:pt x="3" y="25"/>
                  <a:pt x="0" y="20"/>
                  <a:pt x="0" y="12"/>
                </a:cubicBezTo>
                <a:cubicBezTo>
                  <a:pt x="0" y="4"/>
                  <a:pt x="3" y="0"/>
                  <a:pt x="8" y="0"/>
                </a:cubicBezTo>
                <a:cubicBezTo>
                  <a:pt x="13" y="0"/>
                  <a:pt x="16" y="4"/>
                  <a:pt x="16" y="12"/>
                </a:cubicBezTo>
                <a:close/>
                <a:moveTo>
                  <a:pt x="3" y="12"/>
                </a:moveTo>
                <a:cubicBezTo>
                  <a:pt x="3" y="19"/>
                  <a:pt x="5" y="22"/>
                  <a:pt x="8" y="22"/>
                </a:cubicBezTo>
                <a:cubicBezTo>
                  <a:pt x="11" y="22"/>
                  <a:pt x="13" y="18"/>
                  <a:pt x="13" y="12"/>
                </a:cubicBezTo>
                <a:cubicBezTo>
                  <a:pt x="13" y="6"/>
                  <a:pt x="11" y="2"/>
                  <a:pt x="8" y="2"/>
                </a:cubicBezTo>
                <a:cubicBezTo>
                  <a:pt x="5" y="2"/>
                  <a:pt x="3" y="6"/>
                  <a:pt x="3" y="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Freeform 1848"/>
          <p:cNvSpPr>
            <a:spLocks/>
          </p:cNvSpPr>
          <p:nvPr/>
        </p:nvSpPr>
        <p:spPr bwMode="auto">
          <a:xfrm>
            <a:off x="1036422" y="593631"/>
            <a:ext cx="206068" cy="290767"/>
          </a:xfrm>
          <a:custGeom>
            <a:avLst/>
            <a:gdLst>
              <a:gd name="T0" fmla="*/ 1 w 15"/>
              <a:gd name="T1" fmla="*/ 20 h 25"/>
              <a:gd name="T2" fmla="*/ 6 w 15"/>
              <a:gd name="T3" fmla="*/ 22 h 25"/>
              <a:gd name="T4" fmla="*/ 12 w 15"/>
              <a:gd name="T5" fmla="*/ 17 h 25"/>
              <a:gd name="T6" fmla="*/ 5 w 15"/>
              <a:gd name="T7" fmla="*/ 13 h 25"/>
              <a:gd name="T8" fmla="*/ 4 w 15"/>
              <a:gd name="T9" fmla="*/ 13 h 25"/>
              <a:gd name="T10" fmla="*/ 4 w 15"/>
              <a:gd name="T11" fmla="*/ 10 h 25"/>
              <a:gd name="T12" fmla="*/ 5 w 15"/>
              <a:gd name="T13" fmla="*/ 10 h 25"/>
              <a:gd name="T14" fmla="*/ 11 w 15"/>
              <a:gd name="T15" fmla="*/ 6 h 25"/>
              <a:gd name="T16" fmla="*/ 6 w 15"/>
              <a:gd name="T17" fmla="*/ 2 h 25"/>
              <a:gd name="T18" fmla="*/ 2 w 15"/>
              <a:gd name="T19" fmla="*/ 4 h 25"/>
              <a:gd name="T20" fmla="*/ 1 w 15"/>
              <a:gd name="T21" fmla="*/ 2 h 25"/>
              <a:gd name="T22" fmla="*/ 7 w 15"/>
              <a:gd name="T23" fmla="*/ 0 h 25"/>
              <a:gd name="T24" fmla="*/ 14 w 15"/>
              <a:gd name="T25" fmla="*/ 6 h 25"/>
              <a:gd name="T26" fmla="*/ 10 w 15"/>
              <a:gd name="T27" fmla="*/ 11 h 25"/>
              <a:gd name="T28" fmla="*/ 10 w 15"/>
              <a:gd name="T29" fmla="*/ 11 h 25"/>
              <a:gd name="T30" fmla="*/ 15 w 15"/>
              <a:gd name="T31" fmla="*/ 17 h 25"/>
              <a:gd name="T32" fmla="*/ 6 w 15"/>
              <a:gd name="T33" fmla="*/ 25 h 25"/>
              <a:gd name="T34" fmla="*/ 0 w 15"/>
              <a:gd name="T35" fmla="*/ 23 h 25"/>
              <a:gd name="T36" fmla="*/ 1 w 15"/>
              <a:gd name="T37" fmla="*/ 20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" h="25">
                <a:moveTo>
                  <a:pt x="1" y="20"/>
                </a:moveTo>
                <a:cubicBezTo>
                  <a:pt x="2" y="21"/>
                  <a:pt x="4" y="22"/>
                  <a:pt x="6" y="22"/>
                </a:cubicBezTo>
                <a:cubicBezTo>
                  <a:pt x="10" y="22"/>
                  <a:pt x="12" y="19"/>
                  <a:pt x="12" y="17"/>
                </a:cubicBezTo>
                <a:cubicBezTo>
                  <a:pt x="11" y="14"/>
                  <a:pt x="8" y="13"/>
                  <a:pt x="5" y="13"/>
                </a:cubicBezTo>
                <a:cubicBezTo>
                  <a:pt x="4" y="13"/>
                  <a:pt x="4" y="13"/>
                  <a:pt x="4" y="13"/>
                </a:cubicBezTo>
                <a:cubicBezTo>
                  <a:pt x="4" y="10"/>
                  <a:pt x="4" y="10"/>
                  <a:pt x="4" y="10"/>
                </a:cubicBezTo>
                <a:cubicBezTo>
                  <a:pt x="5" y="10"/>
                  <a:pt x="5" y="10"/>
                  <a:pt x="5" y="10"/>
                </a:cubicBezTo>
                <a:cubicBezTo>
                  <a:pt x="8" y="10"/>
                  <a:pt x="11" y="9"/>
                  <a:pt x="11" y="6"/>
                </a:cubicBezTo>
                <a:cubicBezTo>
                  <a:pt x="11" y="4"/>
                  <a:pt x="9" y="2"/>
                  <a:pt x="6" y="2"/>
                </a:cubicBezTo>
                <a:cubicBezTo>
                  <a:pt x="5" y="2"/>
                  <a:pt x="3" y="3"/>
                  <a:pt x="2" y="4"/>
                </a:cubicBezTo>
                <a:cubicBezTo>
                  <a:pt x="1" y="2"/>
                  <a:pt x="1" y="2"/>
                  <a:pt x="1" y="2"/>
                </a:cubicBezTo>
                <a:cubicBezTo>
                  <a:pt x="2" y="1"/>
                  <a:pt x="5" y="0"/>
                  <a:pt x="7" y="0"/>
                </a:cubicBezTo>
                <a:cubicBezTo>
                  <a:pt x="12" y="0"/>
                  <a:pt x="14" y="3"/>
                  <a:pt x="14" y="6"/>
                </a:cubicBezTo>
                <a:cubicBezTo>
                  <a:pt x="14" y="8"/>
                  <a:pt x="12" y="10"/>
                  <a:pt x="10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2" y="12"/>
                  <a:pt x="15" y="14"/>
                  <a:pt x="15" y="17"/>
                </a:cubicBezTo>
                <a:cubicBezTo>
                  <a:pt x="15" y="21"/>
                  <a:pt x="12" y="25"/>
                  <a:pt x="6" y="25"/>
                </a:cubicBezTo>
                <a:cubicBezTo>
                  <a:pt x="3" y="25"/>
                  <a:pt x="1" y="24"/>
                  <a:pt x="0" y="23"/>
                </a:cubicBezTo>
                <a:lnTo>
                  <a:pt x="1" y="2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TextBox 111"/>
          <p:cNvSpPr txBox="1"/>
          <p:nvPr/>
        </p:nvSpPr>
        <p:spPr>
          <a:xfrm>
            <a:off x="6541283" y="3818318"/>
            <a:ext cx="1564439" cy="1240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Banking System Oversight &amp; Supervision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8822067" y="4233407"/>
            <a:ext cx="1579876" cy="38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Regulations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2012894" y="4120634"/>
            <a:ext cx="1422657" cy="667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Financial Stability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4221623" y="4136635"/>
            <a:ext cx="1564439" cy="667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Payment Systems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6" name="Oval 115"/>
          <p:cNvSpPr/>
          <p:nvPr/>
        </p:nvSpPr>
        <p:spPr>
          <a:xfrm>
            <a:off x="4611479" y="2490840"/>
            <a:ext cx="824047" cy="744227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8-Point Star 116"/>
          <p:cNvSpPr/>
          <p:nvPr/>
        </p:nvSpPr>
        <p:spPr>
          <a:xfrm>
            <a:off x="4698834" y="2595826"/>
            <a:ext cx="653391" cy="509587"/>
          </a:xfrm>
          <a:prstGeom prst="star8">
            <a:avLst/>
          </a:prstGeom>
          <a:noFill/>
          <a:ln w="412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117"/>
          <p:cNvSpPr txBox="1"/>
          <p:nvPr/>
        </p:nvSpPr>
        <p:spPr>
          <a:xfrm>
            <a:off x="5943600" y="6150429"/>
            <a:ext cx="435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4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00743" y="484186"/>
            <a:ext cx="11212286" cy="6036357"/>
            <a:chOff x="1340427" y="484186"/>
            <a:chExt cx="9362209" cy="6155605"/>
          </a:xfrm>
        </p:grpSpPr>
        <p:pic>
          <p:nvPicPr>
            <p:cNvPr id="2" name="Picture 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0427" y="5499863"/>
              <a:ext cx="9362209" cy="1139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12"/>
            <p:cNvSpPr>
              <a:spLocks noChangeArrowheads="1"/>
            </p:cNvSpPr>
            <p:nvPr/>
          </p:nvSpPr>
          <p:spPr bwMode="auto">
            <a:xfrm>
              <a:off x="1387568" y="484186"/>
              <a:ext cx="9272643" cy="5738440"/>
            </a:xfrm>
            <a:prstGeom prst="rect">
              <a:avLst/>
            </a:prstGeom>
            <a:solidFill>
              <a:srgbClr val="F3F3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Rectangle 13"/>
            <p:cNvSpPr>
              <a:spLocks noChangeArrowheads="1"/>
            </p:cNvSpPr>
            <p:nvPr/>
          </p:nvSpPr>
          <p:spPr bwMode="auto">
            <a:xfrm>
              <a:off x="1387568" y="484186"/>
              <a:ext cx="9272643" cy="5738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5" name="Picture 11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0707" y="1362174"/>
              <a:ext cx="6076481" cy="286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114"/>
            <p:cNvSpPr>
              <a:spLocks noChangeArrowheads="1"/>
            </p:cNvSpPr>
            <p:nvPr/>
          </p:nvSpPr>
          <p:spPr bwMode="auto">
            <a:xfrm>
              <a:off x="1387568" y="484186"/>
              <a:ext cx="9272643" cy="87313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115"/>
            <p:cNvSpPr>
              <a:spLocks noChangeArrowheads="1"/>
            </p:cNvSpPr>
            <p:nvPr/>
          </p:nvSpPr>
          <p:spPr bwMode="auto">
            <a:xfrm>
              <a:off x="1387568" y="484186"/>
              <a:ext cx="9272643" cy="873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136"/>
            <p:cNvSpPr>
              <a:spLocks noChangeArrowheads="1"/>
            </p:cNvSpPr>
            <p:nvPr/>
          </p:nvSpPr>
          <p:spPr bwMode="auto">
            <a:xfrm>
              <a:off x="7619612" y="877098"/>
              <a:ext cx="754257" cy="126120"/>
            </a:xfrm>
            <a:prstGeom prst="rect">
              <a:avLst/>
            </a:prstGeom>
            <a:solidFill>
              <a:srgbClr val="F15A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137"/>
            <p:cNvSpPr>
              <a:spLocks noChangeArrowheads="1"/>
            </p:cNvSpPr>
            <p:nvPr/>
          </p:nvSpPr>
          <p:spPr bwMode="auto">
            <a:xfrm>
              <a:off x="8373869" y="877098"/>
              <a:ext cx="768400" cy="126120"/>
            </a:xfrm>
            <a:prstGeom prst="rect">
              <a:avLst/>
            </a:prstGeom>
            <a:solidFill>
              <a:srgbClr val="CBDB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138"/>
            <p:cNvSpPr>
              <a:spLocks noChangeArrowheads="1"/>
            </p:cNvSpPr>
            <p:nvPr/>
          </p:nvSpPr>
          <p:spPr bwMode="auto">
            <a:xfrm>
              <a:off x="9142269" y="877098"/>
              <a:ext cx="758972" cy="126120"/>
            </a:xfrm>
            <a:prstGeom prst="rect">
              <a:avLst/>
            </a:prstGeom>
            <a:solidFill>
              <a:srgbClr val="20BC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39"/>
            <p:cNvSpPr>
              <a:spLocks noChangeArrowheads="1"/>
            </p:cNvSpPr>
            <p:nvPr/>
          </p:nvSpPr>
          <p:spPr bwMode="auto">
            <a:xfrm>
              <a:off x="9901238" y="877098"/>
              <a:ext cx="758972" cy="126120"/>
            </a:xfrm>
            <a:prstGeom prst="rect">
              <a:avLst/>
            </a:prstGeom>
            <a:solidFill>
              <a:srgbClr val="FDB8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840"/>
            <p:cNvSpPr>
              <a:spLocks noEditPoints="1"/>
            </p:cNvSpPr>
            <p:nvPr/>
          </p:nvSpPr>
          <p:spPr bwMode="auto">
            <a:xfrm>
              <a:off x="3570199" y="3156952"/>
              <a:ext cx="5095947" cy="383211"/>
            </a:xfrm>
            <a:custGeom>
              <a:avLst/>
              <a:gdLst>
                <a:gd name="T0" fmla="*/ 249 w 457"/>
                <a:gd name="T1" fmla="*/ 11 h 33"/>
                <a:gd name="T2" fmla="*/ 190 w 457"/>
                <a:gd name="T3" fmla="*/ 30 h 33"/>
                <a:gd name="T4" fmla="*/ 191 w 457"/>
                <a:gd name="T5" fmla="*/ 33 h 33"/>
                <a:gd name="T6" fmla="*/ 250 w 457"/>
                <a:gd name="T7" fmla="*/ 14 h 33"/>
                <a:gd name="T8" fmla="*/ 249 w 457"/>
                <a:gd name="T9" fmla="*/ 11 h 33"/>
                <a:gd name="T10" fmla="*/ 392 w 457"/>
                <a:gd name="T11" fmla="*/ 7 h 33"/>
                <a:gd name="T12" fmla="*/ 392 w 457"/>
                <a:gd name="T13" fmla="*/ 10 h 33"/>
                <a:gd name="T14" fmla="*/ 456 w 457"/>
                <a:gd name="T15" fmla="*/ 27 h 33"/>
                <a:gd name="T16" fmla="*/ 457 w 457"/>
                <a:gd name="T17" fmla="*/ 24 h 33"/>
                <a:gd name="T18" fmla="*/ 392 w 457"/>
                <a:gd name="T19" fmla="*/ 7 h 33"/>
                <a:gd name="T20" fmla="*/ 1 w 457"/>
                <a:gd name="T21" fmla="*/ 0 h 33"/>
                <a:gd name="T22" fmla="*/ 0 w 457"/>
                <a:gd name="T23" fmla="*/ 3 h 33"/>
                <a:gd name="T24" fmla="*/ 68 w 457"/>
                <a:gd name="T25" fmla="*/ 28 h 33"/>
                <a:gd name="T26" fmla="*/ 69 w 457"/>
                <a:gd name="T27" fmla="*/ 25 h 33"/>
                <a:gd name="T28" fmla="*/ 1 w 457"/>
                <a:gd name="T2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57" h="33">
                  <a:moveTo>
                    <a:pt x="249" y="11"/>
                  </a:moveTo>
                  <a:cubicBezTo>
                    <a:pt x="190" y="30"/>
                    <a:pt x="190" y="30"/>
                    <a:pt x="190" y="30"/>
                  </a:cubicBezTo>
                  <a:cubicBezTo>
                    <a:pt x="191" y="31"/>
                    <a:pt x="191" y="32"/>
                    <a:pt x="191" y="33"/>
                  </a:cubicBezTo>
                  <a:cubicBezTo>
                    <a:pt x="250" y="14"/>
                    <a:pt x="250" y="14"/>
                    <a:pt x="250" y="14"/>
                  </a:cubicBezTo>
                  <a:cubicBezTo>
                    <a:pt x="250" y="13"/>
                    <a:pt x="249" y="12"/>
                    <a:pt x="249" y="11"/>
                  </a:cubicBezTo>
                  <a:moveTo>
                    <a:pt x="392" y="7"/>
                  </a:moveTo>
                  <a:cubicBezTo>
                    <a:pt x="392" y="8"/>
                    <a:pt x="392" y="9"/>
                    <a:pt x="392" y="10"/>
                  </a:cubicBezTo>
                  <a:cubicBezTo>
                    <a:pt x="456" y="27"/>
                    <a:pt x="456" y="27"/>
                    <a:pt x="456" y="27"/>
                  </a:cubicBezTo>
                  <a:cubicBezTo>
                    <a:pt x="456" y="26"/>
                    <a:pt x="456" y="25"/>
                    <a:pt x="457" y="24"/>
                  </a:cubicBezTo>
                  <a:cubicBezTo>
                    <a:pt x="392" y="7"/>
                    <a:pt x="392" y="7"/>
                    <a:pt x="392" y="7"/>
                  </a:cubicBezTo>
                  <a:moveTo>
                    <a:pt x="1" y="0"/>
                  </a:moveTo>
                  <a:cubicBezTo>
                    <a:pt x="0" y="1"/>
                    <a:pt x="0" y="2"/>
                    <a:pt x="0" y="3"/>
                  </a:cubicBezTo>
                  <a:cubicBezTo>
                    <a:pt x="68" y="28"/>
                    <a:pt x="68" y="28"/>
                    <a:pt x="68" y="28"/>
                  </a:cubicBezTo>
                  <a:cubicBezTo>
                    <a:pt x="69" y="27"/>
                    <a:pt x="69" y="26"/>
                    <a:pt x="69" y="25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94A0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33" name="Picture 84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2538" y="2880457"/>
              <a:ext cx="1404803" cy="8973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Picture 84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75917" y="3098743"/>
              <a:ext cx="136710" cy="1406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" name="Oval 843"/>
            <p:cNvSpPr>
              <a:spLocks noChangeArrowheads="1"/>
            </p:cNvSpPr>
            <p:nvPr/>
          </p:nvSpPr>
          <p:spPr bwMode="auto">
            <a:xfrm>
              <a:off x="2264394" y="2230456"/>
              <a:ext cx="1319949" cy="134366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Oval 844"/>
            <p:cNvSpPr>
              <a:spLocks noChangeArrowheads="1"/>
            </p:cNvSpPr>
            <p:nvPr/>
          </p:nvSpPr>
          <p:spPr bwMode="auto">
            <a:xfrm>
              <a:off x="2467099" y="2434188"/>
              <a:ext cx="914536" cy="931344"/>
            </a:xfrm>
            <a:prstGeom prst="ellipse">
              <a:avLst/>
            </a:prstGeom>
            <a:solidFill>
              <a:srgbClr val="F15A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37" name="Picture 84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49030" y="3661430"/>
              <a:ext cx="1536798" cy="965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" name="Oval 846"/>
            <p:cNvSpPr>
              <a:spLocks noChangeArrowheads="1"/>
            </p:cNvSpPr>
            <p:nvPr/>
          </p:nvSpPr>
          <p:spPr bwMode="auto">
            <a:xfrm>
              <a:off x="4305599" y="2962921"/>
              <a:ext cx="1404803" cy="1445524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Oval 847"/>
            <p:cNvSpPr>
              <a:spLocks noChangeArrowheads="1"/>
            </p:cNvSpPr>
            <p:nvPr/>
          </p:nvSpPr>
          <p:spPr bwMode="auto">
            <a:xfrm>
              <a:off x="4517736" y="3181204"/>
              <a:ext cx="980533" cy="1008956"/>
            </a:xfrm>
            <a:prstGeom prst="ellipse">
              <a:avLst/>
            </a:prstGeom>
            <a:solidFill>
              <a:srgbClr val="CBDB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40" name="Picture 848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99667" y="2977472"/>
              <a:ext cx="1701793" cy="1067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" name="Picture 849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4379" y="3190905"/>
              <a:ext cx="1673508" cy="174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" name="Oval 850"/>
            <p:cNvSpPr>
              <a:spLocks noChangeArrowheads="1"/>
            </p:cNvSpPr>
            <p:nvPr/>
          </p:nvSpPr>
          <p:spPr bwMode="auto">
            <a:xfrm>
              <a:off x="6356236" y="2181949"/>
              <a:ext cx="1583939" cy="162985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Oval 851"/>
            <p:cNvSpPr>
              <a:spLocks noChangeArrowheads="1"/>
            </p:cNvSpPr>
            <p:nvPr/>
          </p:nvSpPr>
          <p:spPr bwMode="auto">
            <a:xfrm>
              <a:off x="6591941" y="2434188"/>
              <a:ext cx="1103100" cy="1125374"/>
            </a:xfrm>
            <a:prstGeom prst="ellipse">
              <a:avLst/>
            </a:prstGeom>
            <a:solidFill>
              <a:srgbClr val="20BC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44" name="Picture 852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95433" y="3515907"/>
              <a:ext cx="1305808" cy="824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5" name="Oval 853"/>
            <p:cNvSpPr>
              <a:spLocks noChangeArrowheads="1"/>
            </p:cNvSpPr>
            <p:nvPr/>
          </p:nvSpPr>
          <p:spPr bwMode="auto">
            <a:xfrm>
              <a:off x="8652003" y="2938666"/>
              <a:ext cx="1183241" cy="121754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Oval 854"/>
            <p:cNvSpPr>
              <a:spLocks noChangeArrowheads="1"/>
            </p:cNvSpPr>
            <p:nvPr/>
          </p:nvSpPr>
          <p:spPr bwMode="auto">
            <a:xfrm>
              <a:off x="8831139" y="3122995"/>
              <a:ext cx="815541" cy="848883"/>
            </a:xfrm>
            <a:prstGeom prst="ellipse">
              <a:avLst/>
            </a:prstGeom>
            <a:solidFill>
              <a:srgbClr val="FDB8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855"/>
            <p:cNvSpPr>
              <a:spLocks/>
            </p:cNvSpPr>
            <p:nvPr/>
          </p:nvSpPr>
          <p:spPr bwMode="auto">
            <a:xfrm>
              <a:off x="2881940" y="2851353"/>
              <a:ext cx="84854" cy="53360"/>
            </a:xfrm>
            <a:custGeom>
              <a:avLst/>
              <a:gdLst>
                <a:gd name="T0" fmla="*/ 0 w 18"/>
                <a:gd name="T1" fmla="*/ 0 h 11"/>
                <a:gd name="T2" fmla="*/ 4 w 18"/>
                <a:gd name="T3" fmla="*/ 4 h 11"/>
                <a:gd name="T4" fmla="*/ 9 w 18"/>
                <a:gd name="T5" fmla="*/ 11 h 11"/>
                <a:gd name="T6" fmla="*/ 14 w 18"/>
                <a:gd name="T7" fmla="*/ 4 h 11"/>
                <a:gd name="T8" fmla="*/ 18 w 18"/>
                <a:gd name="T9" fmla="*/ 0 h 11"/>
                <a:gd name="T10" fmla="*/ 9 w 18"/>
                <a:gd name="T11" fmla="*/ 0 h 11"/>
                <a:gd name="T12" fmla="*/ 0 w 18"/>
                <a:gd name="T13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1">
                  <a:moveTo>
                    <a:pt x="0" y="0"/>
                  </a:moveTo>
                  <a:lnTo>
                    <a:pt x="4" y="4"/>
                  </a:lnTo>
                  <a:lnTo>
                    <a:pt x="9" y="11"/>
                  </a:lnTo>
                  <a:lnTo>
                    <a:pt x="14" y="4"/>
                  </a:lnTo>
                  <a:lnTo>
                    <a:pt x="18" y="0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EF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856"/>
            <p:cNvSpPr>
              <a:spLocks/>
            </p:cNvSpPr>
            <p:nvPr/>
          </p:nvSpPr>
          <p:spPr bwMode="auto">
            <a:xfrm>
              <a:off x="2881940" y="2851353"/>
              <a:ext cx="84854" cy="53360"/>
            </a:xfrm>
            <a:custGeom>
              <a:avLst/>
              <a:gdLst>
                <a:gd name="T0" fmla="*/ 0 w 18"/>
                <a:gd name="T1" fmla="*/ 0 h 11"/>
                <a:gd name="T2" fmla="*/ 4 w 18"/>
                <a:gd name="T3" fmla="*/ 4 h 11"/>
                <a:gd name="T4" fmla="*/ 9 w 18"/>
                <a:gd name="T5" fmla="*/ 11 h 11"/>
                <a:gd name="T6" fmla="*/ 14 w 18"/>
                <a:gd name="T7" fmla="*/ 4 h 11"/>
                <a:gd name="T8" fmla="*/ 18 w 18"/>
                <a:gd name="T9" fmla="*/ 0 h 11"/>
                <a:gd name="T10" fmla="*/ 9 w 18"/>
                <a:gd name="T11" fmla="*/ 0 h 11"/>
                <a:gd name="T12" fmla="*/ 0 w 18"/>
                <a:gd name="T13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11">
                  <a:moveTo>
                    <a:pt x="0" y="0"/>
                  </a:moveTo>
                  <a:lnTo>
                    <a:pt x="4" y="4"/>
                  </a:lnTo>
                  <a:lnTo>
                    <a:pt x="9" y="11"/>
                  </a:lnTo>
                  <a:lnTo>
                    <a:pt x="14" y="4"/>
                  </a:lnTo>
                  <a:lnTo>
                    <a:pt x="18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857"/>
            <p:cNvSpPr>
              <a:spLocks noEditPoints="1"/>
            </p:cNvSpPr>
            <p:nvPr/>
          </p:nvSpPr>
          <p:spPr bwMode="auto">
            <a:xfrm>
              <a:off x="2778230" y="2725233"/>
              <a:ext cx="292274" cy="431718"/>
            </a:xfrm>
            <a:custGeom>
              <a:avLst/>
              <a:gdLst>
                <a:gd name="T0" fmla="*/ 6 w 26"/>
                <a:gd name="T1" fmla="*/ 34 h 38"/>
                <a:gd name="T2" fmla="*/ 3 w 26"/>
                <a:gd name="T3" fmla="*/ 34 h 38"/>
                <a:gd name="T4" fmla="*/ 3 w 26"/>
                <a:gd name="T5" fmla="*/ 34 h 38"/>
                <a:gd name="T6" fmla="*/ 10 w 26"/>
                <a:gd name="T7" fmla="*/ 22 h 38"/>
                <a:gd name="T8" fmla="*/ 11 w 26"/>
                <a:gd name="T9" fmla="*/ 22 h 38"/>
                <a:gd name="T10" fmla="*/ 11 w 26"/>
                <a:gd name="T11" fmla="*/ 15 h 38"/>
                <a:gd name="T12" fmla="*/ 10 w 26"/>
                <a:gd name="T13" fmla="*/ 15 h 38"/>
                <a:gd name="T14" fmla="*/ 3 w 26"/>
                <a:gd name="T15" fmla="*/ 4 h 38"/>
                <a:gd name="T16" fmla="*/ 23 w 26"/>
                <a:gd name="T17" fmla="*/ 4 h 38"/>
                <a:gd name="T18" fmla="*/ 16 w 26"/>
                <a:gd name="T19" fmla="*/ 15 h 38"/>
                <a:gd name="T20" fmla="*/ 15 w 26"/>
                <a:gd name="T21" fmla="*/ 15 h 38"/>
                <a:gd name="T22" fmla="*/ 15 w 26"/>
                <a:gd name="T23" fmla="*/ 22 h 38"/>
                <a:gd name="T24" fmla="*/ 16 w 26"/>
                <a:gd name="T25" fmla="*/ 22 h 38"/>
                <a:gd name="T26" fmla="*/ 23 w 26"/>
                <a:gd name="T27" fmla="*/ 34 h 38"/>
                <a:gd name="T28" fmla="*/ 23 w 26"/>
                <a:gd name="T29" fmla="*/ 34 h 38"/>
                <a:gd name="T30" fmla="*/ 21 w 26"/>
                <a:gd name="T31" fmla="*/ 34 h 38"/>
                <a:gd name="T32" fmla="*/ 21 w 26"/>
                <a:gd name="T33" fmla="*/ 34 h 38"/>
                <a:gd name="T34" fmla="*/ 17 w 26"/>
                <a:gd name="T35" fmla="*/ 30 h 38"/>
                <a:gd name="T36" fmla="*/ 13 w 26"/>
                <a:gd name="T37" fmla="*/ 25 h 38"/>
                <a:gd name="T38" fmla="*/ 9 w 26"/>
                <a:gd name="T39" fmla="*/ 30 h 38"/>
                <a:gd name="T40" fmla="*/ 6 w 26"/>
                <a:gd name="T41" fmla="*/ 34 h 38"/>
                <a:gd name="T42" fmla="*/ 6 w 26"/>
                <a:gd name="T43" fmla="*/ 34 h 38"/>
                <a:gd name="T44" fmla="*/ 2 w 26"/>
                <a:gd name="T45" fmla="*/ 0 h 38"/>
                <a:gd name="T46" fmla="*/ 0 w 26"/>
                <a:gd name="T47" fmla="*/ 2 h 38"/>
                <a:gd name="T48" fmla="*/ 1 w 26"/>
                <a:gd name="T49" fmla="*/ 3 h 38"/>
                <a:gd name="T50" fmla="*/ 2 w 26"/>
                <a:gd name="T51" fmla="*/ 4 h 38"/>
                <a:gd name="T52" fmla="*/ 9 w 26"/>
                <a:gd name="T53" fmla="*/ 17 h 38"/>
                <a:gd name="T54" fmla="*/ 9 w 26"/>
                <a:gd name="T55" fmla="*/ 21 h 38"/>
                <a:gd name="T56" fmla="*/ 2 w 26"/>
                <a:gd name="T57" fmla="*/ 34 h 38"/>
                <a:gd name="T58" fmla="*/ 2 w 26"/>
                <a:gd name="T59" fmla="*/ 34 h 38"/>
                <a:gd name="T60" fmla="*/ 1 w 26"/>
                <a:gd name="T61" fmla="*/ 34 h 38"/>
                <a:gd name="T62" fmla="*/ 0 w 26"/>
                <a:gd name="T63" fmla="*/ 36 h 38"/>
                <a:gd name="T64" fmla="*/ 1 w 26"/>
                <a:gd name="T65" fmla="*/ 37 h 38"/>
                <a:gd name="T66" fmla="*/ 2 w 26"/>
                <a:gd name="T67" fmla="*/ 38 h 38"/>
                <a:gd name="T68" fmla="*/ 24 w 26"/>
                <a:gd name="T69" fmla="*/ 38 h 38"/>
                <a:gd name="T70" fmla="*/ 25 w 26"/>
                <a:gd name="T71" fmla="*/ 37 h 38"/>
                <a:gd name="T72" fmla="*/ 26 w 26"/>
                <a:gd name="T73" fmla="*/ 36 h 38"/>
                <a:gd name="T74" fmla="*/ 25 w 26"/>
                <a:gd name="T75" fmla="*/ 34 h 38"/>
                <a:gd name="T76" fmla="*/ 24 w 26"/>
                <a:gd name="T77" fmla="*/ 34 h 38"/>
                <a:gd name="T78" fmla="*/ 24 w 26"/>
                <a:gd name="T79" fmla="*/ 34 h 38"/>
                <a:gd name="T80" fmla="*/ 17 w 26"/>
                <a:gd name="T81" fmla="*/ 21 h 38"/>
                <a:gd name="T82" fmla="*/ 17 w 26"/>
                <a:gd name="T83" fmla="*/ 17 h 38"/>
                <a:gd name="T84" fmla="*/ 24 w 26"/>
                <a:gd name="T85" fmla="*/ 4 h 38"/>
                <a:gd name="T86" fmla="*/ 25 w 26"/>
                <a:gd name="T87" fmla="*/ 3 h 38"/>
                <a:gd name="T88" fmla="*/ 26 w 26"/>
                <a:gd name="T89" fmla="*/ 2 h 38"/>
                <a:gd name="T90" fmla="*/ 24 w 26"/>
                <a:gd name="T91" fmla="*/ 0 h 38"/>
                <a:gd name="T92" fmla="*/ 2 w 26"/>
                <a:gd name="T9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6" h="38">
                  <a:moveTo>
                    <a:pt x="6" y="34"/>
                  </a:moveTo>
                  <a:cubicBezTo>
                    <a:pt x="3" y="34"/>
                    <a:pt x="3" y="34"/>
                    <a:pt x="3" y="34"/>
                  </a:cubicBezTo>
                  <a:cubicBezTo>
                    <a:pt x="3" y="34"/>
                    <a:pt x="3" y="34"/>
                    <a:pt x="3" y="34"/>
                  </a:cubicBezTo>
                  <a:cubicBezTo>
                    <a:pt x="4" y="29"/>
                    <a:pt x="5" y="23"/>
                    <a:pt x="10" y="22"/>
                  </a:cubicBezTo>
                  <a:cubicBezTo>
                    <a:pt x="11" y="22"/>
                    <a:pt x="11" y="22"/>
                    <a:pt x="11" y="22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5" y="14"/>
                    <a:pt x="4" y="8"/>
                    <a:pt x="3" y="4"/>
                  </a:cubicBezTo>
                  <a:cubicBezTo>
                    <a:pt x="23" y="4"/>
                    <a:pt x="23" y="4"/>
                    <a:pt x="23" y="4"/>
                  </a:cubicBezTo>
                  <a:cubicBezTo>
                    <a:pt x="22" y="8"/>
                    <a:pt x="21" y="14"/>
                    <a:pt x="16" y="15"/>
                  </a:cubicBezTo>
                  <a:cubicBezTo>
                    <a:pt x="15" y="15"/>
                    <a:pt x="15" y="15"/>
                    <a:pt x="15" y="1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21" y="23"/>
                    <a:pt x="22" y="29"/>
                    <a:pt x="23" y="34"/>
                  </a:cubicBezTo>
                  <a:cubicBezTo>
                    <a:pt x="23" y="34"/>
                    <a:pt x="23" y="34"/>
                    <a:pt x="23" y="34"/>
                  </a:cubicBezTo>
                  <a:cubicBezTo>
                    <a:pt x="21" y="34"/>
                    <a:pt x="21" y="34"/>
                    <a:pt x="21" y="34"/>
                  </a:cubicBezTo>
                  <a:cubicBezTo>
                    <a:pt x="21" y="34"/>
                    <a:pt x="21" y="34"/>
                    <a:pt x="21" y="34"/>
                  </a:cubicBezTo>
                  <a:cubicBezTo>
                    <a:pt x="17" y="30"/>
                    <a:pt x="17" y="30"/>
                    <a:pt x="17" y="30"/>
                  </a:cubicBezTo>
                  <a:cubicBezTo>
                    <a:pt x="13" y="25"/>
                    <a:pt x="13" y="25"/>
                    <a:pt x="13" y="25"/>
                  </a:cubicBezTo>
                  <a:cubicBezTo>
                    <a:pt x="9" y="30"/>
                    <a:pt x="9" y="30"/>
                    <a:pt x="9" y="30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6" y="34"/>
                    <a:pt x="6" y="34"/>
                    <a:pt x="6" y="34"/>
                  </a:cubicBezTo>
                  <a:moveTo>
                    <a:pt x="2" y="0"/>
                  </a:moveTo>
                  <a:cubicBezTo>
                    <a:pt x="1" y="0"/>
                    <a:pt x="0" y="1"/>
                    <a:pt x="0" y="2"/>
                  </a:cubicBezTo>
                  <a:cubicBezTo>
                    <a:pt x="0" y="2"/>
                    <a:pt x="0" y="3"/>
                    <a:pt x="1" y="3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11"/>
                    <a:pt x="4" y="15"/>
                    <a:pt x="9" y="17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5" y="22"/>
                    <a:pt x="2" y="27"/>
                    <a:pt x="2" y="34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" y="34"/>
                    <a:pt x="1" y="34"/>
                    <a:pt x="1" y="34"/>
                  </a:cubicBezTo>
                  <a:cubicBezTo>
                    <a:pt x="1" y="34"/>
                    <a:pt x="0" y="35"/>
                    <a:pt x="0" y="36"/>
                  </a:cubicBezTo>
                  <a:cubicBezTo>
                    <a:pt x="0" y="36"/>
                    <a:pt x="0" y="37"/>
                    <a:pt x="1" y="37"/>
                  </a:cubicBezTo>
                  <a:cubicBezTo>
                    <a:pt x="2" y="38"/>
                    <a:pt x="2" y="38"/>
                    <a:pt x="2" y="38"/>
                  </a:cubicBezTo>
                  <a:cubicBezTo>
                    <a:pt x="24" y="38"/>
                    <a:pt x="24" y="38"/>
                    <a:pt x="24" y="38"/>
                  </a:cubicBezTo>
                  <a:cubicBezTo>
                    <a:pt x="25" y="37"/>
                    <a:pt x="25" y="37"/>
                    <a:pt x="25" y="37"/>
                  </a:cubicBezTo>
                  <a:cubicBezTo>
                    <a:pt x="26" y="37"/>
                    <a:pt x="26" y="36"/>
                    <a:pt x="26" y="36"/>
                  </a:cubicBezTo>
                  <a:cubicBezTo>
                    <a:pt x="26" y="35"/>
                    <a:pt x="26" y="34"/>
                    <a:pt x="25" y="34"/>
                  </a:cubicBezTo>
                  <a:cubicBezTo>
                    <a:pt x="24" y="34"/>
                    <a:pt x="24" y="34"/>
                    <a:pt x="24" y="34"/>
                  </a:cubicBezTo>
                  <a:cubicBezTo>
                    <a:pt x="24" y="34"/>
                    <a:pt x="24" y="34"/>
                    <a:pt x="24" y="34"/>
                  </a:cubicBezTo>
                  <a:cubicBezTo>
                    <a:pt x="24" y="27"/>
                    <a:pt x="22" y="22"/>
                    <a:pt x="17" y="21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22" y="15"/>
                    <a:pt x="24" y="11"/>
                    <a:pt x="24" y="4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6" y="3"/>
                    <a:pt x="26" y="2"/>
                    <a:pt x="26" y="2"/>
                  </a:cubicBezTo>
                  <a:cubicBezTo>
                    <a:pt x="26" y="1"/>
                    <a:pt x="25" y="0"/>
                    <a:pt x="24" y="0"/>
                  </a:cubicBezTo>
                  <a:cubicBezTo>
                    <a:pt x="2" y="0"/>
                    <a:pt x="2" y="0"/>
                    <a:pt x="2" y="0"/>
                  </a:cubicBezTo>
                </a:path>
              </a:pathLst>
            </a:custGeom>
            <a:solidFill>
              <a:srgbClr val="FEEF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858"/>
            <p:cNvSpPr>
              <a:spLocks/>
            </p:cNvSpPr>
            <p:nvPr/>
          </p:nvSpPr>
          <p:spPr bwMode="auto">
            <a:xfrm>
              <a:off x="4777010" y="3491652"/>
              <a:ext cx="353559" cy="388060"/>
            </a:xfrm>
            <a:custGeom>
              <a:avLst/>
              <a:gdLst>
                <a:gd name="T0" fmla="*/ 16 w 32"/>
                <a:gd name="T1" fmla="*/ 0 h 34"/>
                <a:gd name="T2" fmla="*/ 10 w 32"/>
                <a:gd name="T3" fmla="*/ 5 h 34"/>
                <a:gd name="T4" fmla="*/ 10 w 32"/>
                <a:gd name="T5" fmla="*/ 8 h 34"/>
                <a:gd name="T6" fmla="*/ 10 w 32"/>
                <a:gd name="T7" fmla="*/ 8 h 34"/>
                <a:gd name="T8" fmla="*/ 11 w 32"/>
                <a:gd name="T9" fmla="*/ 13 h 34"/>
                <a:gd name="T10" fmla="*/ 12 w 32"/>
                <a:gd name="T11" fmla="*/ 16 h 34"/>
                <a:gd name="T12" fmla="*/ 12 w 32"/>
                <a:gd name="T13" fmla="*/ 19 h 34"/>
                <a:gd name="T14" fmla="*/ 9 w 32"/>
                <a:gd name="T15" fmla="*/ 21 h 34"/>
                <a:gd name="T16" fmla="*/ 1 w 32"/>
                <a:gd name="T17" fmla="*/ 24 h 34"/>
                <a:gd name="T18" fmla="*/ 1 w 32"/>
                <a:gd name="T19" fmla="*/ 34 h 34"/>
                <a:gd name="T20" fmla="*/ 16 w 32"/>
                <a:gd name="T21" fmla="*/ 34 h 34"/>
                <a:gd name="T22" fmla="*/ 32 w 32"/>
                <a:gd name="T23" fmla="*/ 34 h 34"/>
                <a:gd name="T24" fmla="*/ 31 w 32"/>
                <a:gd name="T25" fmla="*/ 24 h 34"/>
                <a:gd name="T26" fmla="*/ 24 w 32"/>
                <a:gd name="T27" fmla="*/ 21 h 34"/>
                <a:gd name="T28" fmla="*/ 20 w 32"/>
                <a:gd name="T29" fmla="*/ 19 h 34"/>
                <a:gd name="T30" fmla="*/ 20 w 32"/>
                <a:gd name="T31" fmla="*/ 16 h 34"/>
                <a:gd name="T32" fmla="*/ 22 w 32"/>
                <a:gd name="T33" fmla="*/ 12 h 34"/>
                <a:gd name="T34" fmla="*/ 22 w 32"/>
                <a:gd name="T35" fmla="*/ 8 h 34"/>
                <a:gd name="T36" fmla="*/ 22 w 32"/>
                <a:gd name="T37" fmla="*/ 8 h 34"/>
                <a:gd name="T38" fmla="*/ 23 w 32"/>
                <a:gd name="T39" fmla="*/ 5 h 34"/>
                <a:gd name="T40" fmla="*/ 16 w 32"/>
                <a:gd name="T41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2" h="34">
                  <a:moveTo>
                    <a:pt x="16" y="0"/>
                  </a:moveTo>
                  <a:cubicBezTo>
                    <a:pt x="13" y="0"/>
                    <a:pt x="10" y="3"/>
                    <a:pt x="10" y="5"/>
                  </a:cubicBezTo>
                  <a:cubicBezTo>
                    <a:pt x="10" y="6"/>
                    <a:pt x="10" y="7"/>
                    <a:pt x="10" y="8"/>
                  </a:cubicBezTo>
                  <a:cubicBezTo>
                    <a:pt x="10" y="8"/>
                    <a:pt x="10" y="8"/>
                    <a:pt x="10" y="8"/>
                  </a:cubicBezTo>
                  <a:cubicBezTo>
                    <a:pt x="11" y="10"/>
                    <a:pt x="11" y="13"/>
                    <a:pt x="11" y="13"/>
                  </a:cubicBezTo>
                  <a:cubicBezTo>
                    <a:pt x="11" y="15"/>
                    <a:pt x="12" y="16"/>
                    <a:pt x="12" y="16"/>
                  </a:cubicBezTo>
                  <a:cubicBezTo>
                    <a:pt x="12" y="19"/>
                    <a:pt x="12" y="19"/>
                    <a:pt x="12" y="19"/>
                  </a:cubicBezTo>
                  <a:cubicBezTo>
                    <a:pt x="12" y="19"/>
                    <a:pt x="12" y="20"/>
                    <a:pt x="9" y="21"/>
                  </a:cubicBezTo>
                  <a:cubicBezTo>
                    <a:pt x="5" y="22"/>
                    <a:pt x="2" y="23"/>
                    <a:pt x="1" y="24"/>
                  </a:cubicBezTo>
                  <a:cubicBezTo>
                    <a:pt x="0" y="26"/>
                    <a:pt x="1" y="34"/>
                    <a:pt x="1" y="34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32" y="34"/>
                    <a:pt x="32" y="34"/>
                    <a:pt x="32" y="34"/>
                  </a:cubicBezTo>
                  <a:cubicBezTo>
                    <a:pt x="32" y="34"/>
                    <a:pt x="32" y="26"/>
                    <a:pt x="31" y="24"/>
                  </a:cubicBezTo>
                  <a:cubicBezTo>
                    <a:pt x="30" y="23"/>
                    <a:pt x="27" y="22"/>
                    <a:pt x="24" y="21"/>
                  </a:cubicBezTo>
                  <a:cubicBezTo>
                    <a:pt x="21" y="20"/>
                    <a:pt x="20" y="19"/>
                    <a:pt x="20" y="19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1" y="15"/>
                    <a:pt x="22" y="12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3" y="7"/>
                    <a:pt x="23" y="6"/>
                    <a:pt x="23" y="5"/>
                  </a:cubicBezTo>
                  <a:cubicBezTo>
                    <a:pt x="22" y="3"/>
                    <a:pt x="20" y="0"/>
                    <a:pt x="16" y="0"/>
                  </a:cubicBezTo>
                </a:path>
              </a:pathLst>
            </a:custGeom>
            <a:solidFill>
              <a:srgbClr val="FAFB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859"/>
            <p:cNvSpPr>
              <a:spLocks/>
            </p:cNvSpPr>
            <p:nvPr/>
          </p:nvSpPr>
          <p:spPr bwMode="auto">
            <a:xfrm>
              <a:off x="5097569" y="3525609"/>
              <a:ext cx="188564" cy="354106"/>
            </a:xfrm>
            <a:custGeom>
              <a:avLst/>
              <a:gdLst>
                <a:gd name="T0" fmla="*/ 6 w 17"/>
                <a:gd name="T1" fmla="*/ 0 h 31"/>
                <a:gd name="T2" fmla="*/ 0 w 17"/>
                <a:gd name="T3" fmla="*/ 5 h 31"/>
                <a:gd name="T4" fmla="*/ 1 w 17"/>
                <a:gd name="T5" fmla="*/ 8 h 31"/>
                <a:gd name="T6" fmla="*/ 1 w 17"/>
                <a:gd name="T7" fmla="*/ 12 h 31"/>
                <a:gd name="T8" fmla="*/ 1 w 17"/>
                <a:gd name="T9" fmla="*/ 12 h 31"/>
                <a:gd name="T10" fmla="*/ 3 w 17"/>
                <a:gd name="T11" fmla="*/ 15 h 31"/>
                <a:gd name="T12" fmla="*/ 0 w 17"/>
                <a:gd name="T13" fmla="*/ 17 h 31"/>
                <a:gd name="T14" fmla="*/ 6 w 17"/>
                <a:gd name="T15" fmla="*/ 18 h 31"/>
                <a:gd name="T16" fmla="*/ 7 w 17"/>
                <a:gd name="T17" fmla="*/ 31 h 31"/>
                <a:gd name="T18" fmla="*/ 17 w 17"/>
                <a:gd name="T19" fmla="*/ 31 h 31"/>
                <a:gd name="T20" fmla="*/ 17 w 17"/>
                <a:gd name="T21" fmla="*/ 22 h 31"/>
                <a:gd name="T22" fmla="*/ 13 w 17"/>
                <a:gd name="T23" fmla="*/ 19 h 31"/>
                <a:gd name="T24" fmla="*/ 10 w 17"/>
                <a:gd name="T25" fmla="*/ 18 h 31"/>
                <a:gd name="T26" fmla="*/ 10 w 17"/>
                <a:gd name="T27" fmla="*/ 15 h 31"/>
                <a:gd name="T28" fmla="*/ 11 w 17"/>
                <a:gd name="T29" fmla="*/ 12 h 31"/>
                <a:gd name="T30" fmla="*/ 11 w 17"/>
                <a:gd name="T31" fmla="*/ 8 h 31"/>
                <a:gd name="T32" fmla="*/ 11 w 17"/>
                <a:gd name="T33" fmla="*/ 8 h 31"/>
                <a:gd name="T34" fmla="*/ 12 w 17"/>
                <a:gd name="T35" fmla="*/ 5 h 31"/>
                <a:gd name="T36" fmla="*/ 6 w 17"/>
                <a:gd name="T37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" h="31">
                  <a:moveTo>
                    <a:pt x="6" y="0"/>
                  </a:moveTo>
                  <a:cubicBezTo>
                    <a:pt x="3" y="0"/>
                    <a:pt x="1" y="3"/>
                    <a:pt x="0" y="5"/>
                  </a:cubicBezTo>
                  <a:cubicBezTo>
                    <a:pt x="0" y="5"/>
                    <a:pt x="1" y="7"/>
                    <a:pt x="1" y="8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1" y="14"/>
                    <a:pt x="3" y="15"/>
                    <a:pt x="3" y="15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2" y="17"/>
                    <a:pt x="5" y="17"/>
                    <a:pt x="6" y="18"/>
                  </a:cubicBezTo>
                  <a:cubicBezTo>
                    <a:pt x="6" y="19"/>
                    <a:pt x="7" y="21"/>
                    <a:pt x="7" y="31"/>
                  </a:cubicBezTo>
                  <a:cubicBezTo>
                    <a:pt x="17" y="31"/>
                    <a:pt x="17" y="31"/>
                    <a:pt x="17" y="31"/>
                  </a:cubicBezTo>
                  <a:cubicBezTo>
                    <a:pt x="17" y="31"/>
                    <a:pt x="17" y="24"/>
                    <a:pt x="17" y="22"/>
                  </a:cubicBezTo>
                  <a:cubicBezTo>
                    <a:pt x="16" y="21"/>
                    <a:pt x="16" y="20"/>
                    <a:pt x="13" y="19"/>
                  </a:cubicBezTo>
                  <a:cubicBezTo>
                    <a:pt x="10" y="18"/>
                    <a:pt x="10" y="18"/>
                    <a:pt x="10" y="18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1" y="14"/>
                    <a:pt x="11" y="12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2" y="7"/>
                    <a:pt x="12" y="5"/>
                    <a:pt x="12" y="5"/>
                  </a:cubicBezTo>
                  <a:cubicBezTo>
                    <a:pt x="11" y="3"/>
                    <a:pt x="9" y="0"/>
                    <a:pt x="6" y="0"/>
                  </a:cubicBezTo>
                </a:path>
              </a:pathLst>
            </a:custGeom>
            <a:solidFill>
              <a:srgbClr val="FAFB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900457" y="6217440"/>
              <a:ext cx="4354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</p:grpSp>
      <p:sp>
        <p:nvSpPr>
          <p:cNvPr id="59" name="Freeform 1745"/>
          <p:cNvSpPr>
            <a:spLocks/>
          </p:cNvSpPr>
          <p:nvPr/>
        </p:nvSpPr>
        <p:spPr bwMode="auto">
          <a:xfrm>
            <a:off x="642266" y="931634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3 w 1026"/>
              <a:gd name="T3" fmla="*/ 66 h 69"/>
              <a:gd name="T4" fmla="*/ 818 w 1026"/>
              <a:gd name="T5" fmla="*/ 66 h 69"/>
              <a:gd name="T6" fmla="*/ 120 w 1026"/>
              <a:gd name="T7" fmla="*/ 66 h 69"/>
              <a:gd name="T8" fmla="*/ 0 w 1026"/>
              <a:gd name="T9" fmla="*/ 66 h 69"/>
              <a:gd name="T10" fmla="*/ 0 w 1026"/>
              <a:gd name="T11" fmla="*/ 69 h 69"/>
              <a:gd name="T12" fmla="*/ 123 w 1026"/>
              <a:gd name="T13" fmla="*/ 69 h 69"/>
              <a:gd name="T14" fmla="*/ 818 w 1026"/>
              <a:gd name="T15" fmla="*/ 69 h 69"/>
              <a:gd name="T16" fmla="*/ 986 w 1026"/>
              <a:gd name="T17" fmla="*/ 69 h 69"/>
              <a:gd name="T18" fmla="*/ 1026 w 1026"/>
              <a:gd name="T19" fmla="*/ 0 h 69"/>
              <a:gd name="T20" fmla="*/ 1026 w 1026"/>
              <a:gd name="T21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3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9"/>
                </a:lnTo>
                <a:lnTo>
                  <a:pt x="123" y="69"/>
                </a:lnTo>
                <a:lnTo>
                  <a:pt x="818" y="69"/>
                </a:lnTo>
                <a:lnTo>
                  <a:pt x="986" y="69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F3F3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Freeform 1746"/>
          <p:cNvSpPr>
            <a:spLocks/>
          </p:cNvSpPr>
          <p:nvPr/>
        </p:nvSpPr>
        <p:spPr bwMode="auto">
          <a:xfrm>
            <a:off x="642266" y="931634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3 w 1026"/>
              <a:gd name="T3" fmla="*/ 66 h 69"/>
              <a:gd name="T4" fmla="*/ 818 w 1026"/>
              <a:gd name="T5" fmla="*/ 66 h 69"/>
              <a:gd name="T6" fmla="*/ 120 w 1026"/>
              <a:gd name="T7" fmla="*/ 66 h 69"/>
              <a:gd name="T8" fmla="*/ 0 w 1026"/>
              <a:gd name="T9" fmla="*/ 66 h 69"/>
              <a:gd name="T10" fmla="*/ 0 w 1026"/>
              <a:gd name="T11" fmla="*/ 69 h 69"/>
              <a:gd name="T12" fmla="*/ 123 w 1026"/>
              <a:gd name="T13" fmla="*/ 69 h 69"/>
              <a:gd name="T14" fmla="*/ 818 w 1026"/>
              <a:gd name="T15" fmla="*/ 69 h 69"/>
              <a:gd name="T16" fmla="*/ 986 w 1026"/>
              <a:gd name="T17" fmla="*/ 69 h 69"/>
              <a:gd name="T18" fmla="*/ 1026 w 1026"/>
              <a:gd name="T19" fmla="*/ 0 h 69"/>
              <a:gd name="T20" fmla="*/ 1026 w 1026"/>
              <a:gd name="T21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3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9"/>
                </a:lnTo>
                <a:lnTo>
                  <a:pt x="123" y="69"/>
                </a:lnTo>
                <a:lnTo>
                  <a:pt x="818" y="69"/>
                </a:lnTo>
                <a:lnTo>
                  <a:pt x="986" y="69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Freeform 1747"/>
          <p:cNvSpPr>
            <a:spLocks/>
          </p:cNvSpPr>
          <p:nvPr/>
        </p:nvSpPr>
        <p:spPr bwMode="auto">
          <a:xfrm>
            <a:off x="642266" y="931634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3 w 1026"/>
              <a:gd name="T3" fmla="*/ 66 h 66"/>
              <a:gd name="T4" fmla="*/ 818 w 1026"/>
              <a:gd name="T5" fmla="*/ 66 h 66"/>
              <a:gd name="T6" fmla="*/ 120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0 w 1026"/>
              <a:gd name="T15" fmla="*/ 66 h 66"/>
              <a:gd name="T16" fmla="*/ 818 w 1026"/>
              <a:gd name="T17" fmla="*/ 66 h 66"/>
              <a:gd name="T18" fmla="*/ 983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3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0" y="66"/>
                </a:lnTo>
                <a:lnTo>
                  <a:pt x="818" y="66"/>
                </a:lnTo>
                <a:lnTo>
                  <a:pt x="983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F1F1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Freeform 1748"/>
          <p:cNvSpPr>
            <a:spLocks/>
          </p:cNvSpPr>
          <p:nvPr/>
        </p:nvSpPr>
        <p:spPr bwMode="auto">
          <a:xfrm>
            <a:off x="642266" y="931634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3 w 1026"/>
              <a:gd name="T3" fmla="*/ 66 h 66"/>
              <a:gd name="T4" fmla="*/ 818 w 1026"/>
              <a:gd name="T5" fmla="*/ 66 h 66"/>
              <a:gd name="T6" fmla="*/ 120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0 w 1026"/>
              <a:gd name="T15" fmla="*/ 66 h 66"/>
              <a:gd name="T16" fmla="*/ 818 w 1026"/>
              <a:gd name="T17" fmla="*/ 66 h 66"/>
              <a:gd name="T18" fmla="*/ 983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3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0" y="66"/>
                </a:lnTo>
                <a:lnTo>
                  <a:pt x="818" y="66"/>
                </a:lnTo>
                <a:lnTo>
                  <a:pt x="983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Freeform 1749"/>
          <p:cNvSpPr>
            <a:spLocks/>
          </p:cNvSpPr>
          <p:nvPr/>
        </p:nvSpPr>
        <p:spPr bwMode="auto">
          <a:xfrm>
            <a:off x="625348" y="922095"/>
            <a:ext cx="5803749" cy="324314"/>
          </a:xfrm>
          <a:custGeom>
            <a:avLst/>
            <a:gdLst>
              <a:gd name="T0" fmla="*/ 1026 w 1029"/>
              <a:gd name="T1" fmla="*/ 0 h 68"/>
              <a:gd name="T2" fmla="*/ 986 w 1029"/>
              <a:gd name="T3" fmla="*/ 68 h 68"/>
              <a:gd name="T4" fmla="*/ 821 w 1029"/>
              <a:gd name="T5" fmla="*/ 68 h 68"/>
              <a:gd name="T6" fmla="*/ 123 w 1029"/>
              <a:gd name="T7" fmla="*/ 68 h 68"/>
              <a:gd name="T8" fmla="*/ 0 w 1029"/>
              <a:gd name="T9" fmla="*/ 68 h 68"/>
              <a:gd name="T10" fmla="*/ 0 w 1029"/>
              <a:gd name="T11" fmla="*/ 68 h 68"/>
              <a:gd name="T12" fmla="*/ 3 w 1029"/>
              <a:gd name="T13" fmla="*/ 68 h 68"/>
              <a:gd name="T14" fmla="*/ 123 w 1029"/>
              <a:gd name="T15" fmla="*/ 68 h 68"/>
              <a:gd name="T16" fmla="*/ 821 w 1029"/>
              <a:gd name="T17" fmla="*/ 68 h 68"/>
              <a:gd name="T18" fmla="*/ 986 w 1029"/>
              <a:gd name="T19" fmla="*/ 68 h 68"/>
              <a:gd name="T20" fmla="*/ 1029 w 1029"/>
              <a:gd name="T21" fmla="*/ 2 h 68"/>
              <a:gd name="T22" fmla="*/ 1029 w 1029"/>
              <a:gd name="T23" fmla="*/ 2 h 68"/>
              <a:gd name="T24" fmla="*/ 1026 w 1029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9" h="68">
                <a:moveTo>
                  <a:pt x="1026" y="0"/>
                </a:moveTo>
                <a:lnTo>
                  <a:pt x="986" y="68"/>
                </a:lnTo>
                <a:lnTo>
                  <a:pt x="821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3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9" y="2"/>
                </a:lnTo>
                <a:lnTo>
                  <a:pt x="1029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F0F0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Freeform 1750"/>
          <p:cNvSpPr>
            <a:spLocks/>
          </p:cNvSpPr>
          <p:nvPr/>
        </p:nvSpPr>
        <p:spPr bwMode="auto">
          <a:xfrm>
            <a:off x="625348" y="922095"/>
            <a:ext cx="5803749" cy="324314"/>
          </a:xfrm>
          <a:custGeom>
            <a:avLst/>
            <a:gdLst>
              <a:gd name="T0" fmla="*/ 1026 w 1029"/>
              <a:gd name="T1" fmla="*/ 0 h 68"/>
              <a:gd name="T2" fmla="*/ 986 w 1029"/>
              <a:gd name="T3" fmla="*/ 68 h 68"/>
              <a:gd name="T4" fmla="*/ 821 w 1029"/>
              <a:gd name="T5" fmla="*/ 68 h 68"/>
              <a:gd name="T6" fmla="*/ 123 w 1029"/>
              <a:gd name="T7" fmla="*/ 68 h 68"/>
              <a:gd name="T8" fmla="*/ 0 w 1029"/>
              <a:gd name="T9" fmla="*/ 68 h 68"/>
              <a:gd name="T10" fmla="*/ 0 w 1029"/>
              <a:gd name="T11" fmla="*/ 68 h 68"/>
              <a:gd name="T12" fmla="*/ 3 w 1029"/>
              <a:gd name="T13" fmla="*/ 68 h 68"/>
              <a:gd name="T14" fmla="*/ 123 w 1029"/>
              <a:gd name="T15" fmla="*/ 68 h 68"/>
              <a:gd name="T16" fmla="*/ 821 w 1029"/>
              <a:gd name="T17" fmla="*/ 68 h 68"/>
              <a:gd name="T18" fmla="*/ 986 w 1029"/>
              <a:gd name="T19" fmla="*/ 68 h 68"/>
              <a:gd name="T20" fmla="*/ 1029 w 1029"/>
              <a:gd name="T21" fmla="*/ 2 h 68"/>
              <a:gd name="T22" fmla="*/ 1029 w 1029"/>
              <a:gd name="T23" fmla="*/ 2 h 68"/>
              <a:gd name="T24" fmla="*/ 1026 w 1029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9" h="68">
                <a:moveTo>
                  <a:pt x="1026" y="0"/>
                </a:moveTo>
                <a:lnTo>
                  <a:pt x="986" y="68"/>
                </a:lnTo>
                <a:lnTo>
                  <a:pt x="821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3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9" y="2"/>
                </a:lnTo>
                <a:lnTo>
                  <a:pt x="1029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1751"/>
          <p:cNvSpPr>
            <a:spLocks/>
          </p:cNvSpPr>
          <p:nvPr/>
        </p:nvSpPr>
        <p:spPr bwMode="auto">
          <a:xfrm>
            <a:off x="625348" y="922095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6 w 1026"/>
              <a:gd name="T3" fmla="*/ 66 h 68"/>
              <a:gd name="T4" fmla="*/ 821 w 1026"/>
              <a:gd name="T5" fmla="*/ 66 h 68"/>
              <a:gd name="T6" fmla="*/ 123 w 1026"/>
              <a:gd name="T7" fmla="*/ 66 h 68"/>
              <a:gd name="T8" fmla="*/ 0 w 1026"/>
              <a:gd name="T9" fmla="*/ 66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21 w 1026"/>
              <a:gd name="T17" fmla="*/ 68 h 68"/>
              <a:gd name="T18" fmla="*/ 986 w 1026"/>
              <a:gd name="T19" fmla="*/ 68 h 68"/>
              <a:gd name="T20" fmla="*/ 1026 w 1026"/>
              <a:gd name="T21" fmla="*/ 0 h 68"/>
              <a:gd name="T22" fmla="*/ 1026 w 1026"/>
              <a:gd name="T23" fmla="*/ 0 h 68"/>
              <a:gd name="T24" fmla="*/ 1026 w 1026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EEE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Freeform 1752"/>
          <p:cNvSpPr>
            <a:spLocks/>
          </p:cNvSpPr>
          <p:nvPr/>
        </p:nvSpPr>
        <p:spPr bwMode="auto">
          <a:xfrm>
            <a:off x="625348" y="922095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6 w 1026"/>
              <a:gd name="T3" fmla="*/ 66 h 68"/>
              <a:gd name="T4" fmla="*/ 821 w 1026"/>
              <a:gd name="T5" fmla="*/ 66 h 68"/>
              <a:gd name="T6" fmla="*/ 123 w 1026"/>
              <a:gd name="T7" fmla="*/ 66 h 68"/>
              <a:gd name="T8" fmla="*/ 0 w 1026"/>
              <a:gd name="T9" fmla="*/ 66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21 w 1026"/>
              <a:gd name="T17" fmla="*/ 68 h 68"/>
              <a:gd name="T18" fmla="*/ 986 w 1026"/>
              <a:gd name="T19" fmla="*/ 68 h 68"/>
              <a:gd name="T20" fmla="*/ 1026 w 1026"/>
              <a:gd name="T21" fmla="*/ 0 h 68"/>
              <a:gd name="T22" fmla="*/ 1026 w 1026"/>
              <a:gd name="T23" fmla="*/ 0 h 68"/>
              <a:gd name="T24" fmla="*/ 1026 w 1026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21" y="68"/>
                </a:lnTo>
                <a:lnTo>
                  <a:pt x="986" y="68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Freeform 1753"/>
          <p:cNvSpPr>
            <a:spLocks/>
          </p:cNvSpPr>
          <p:nvPr/>
        </p:nvSpPr>
        <p:spPr bwMode="auto">
          <a:xfrm>
            <a:off x="625348" y="922095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18 w 1026"/>
              <a:gd name="T5" fmla="*/ 66 h 66"/>
              <a:gd name="T6" fmla="*/ 818 w 1026"/>
              <a:gd name="T7" fmla="*/ 66 h 66"/>
              <a:gd name="T8" fmla="*/ 123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0 w 1026"/>
              <a:gd name="T15" fmla="*/ 66 h 66"/>
              <a:gd name="T16" fmla="*/ 123 w 1026"/>
              <a:gd name="T17" fmla="*/ 66 h 66"/>
              <a:gd name="T18" fmla="*/ 821 w 1026"/>
              <a:gd name="T19" fmla="*/ 66 h 66"/>
              <a:gd name="T20" fmla="*/ 986 w 1026"/>
              <a:gd name="T21" fmla="*/ 66 h 66"/>
              <a:gd name="T22" fmla="*/ 1026 w 1026"/>
              <a:gd name="T23" fmla="*/ 0 h 66"/>
              <a:gd name="T24" fmla="*/ 1026 w 1026"/>
              <a:gd name="T25" fmla="*/ 0 h 66"/>
              <a:gd name="T26" fmla="*/ 1026 w 1026"/>
              <a:gd name="T2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18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CEC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Freeform 1754"/>
          <p:cNvSpPr>
            <a:spLocks/>
          </p:cNvSpPr>
          <p:nvPr/>
        </p:nvSpPr>
        <p:spPr bwMode="auto">
          <a:xfrm>
            <a:off x="625348" y="922095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18 w 1026"/>
              <a:gd name="T5" fmla="*/ 66 h 66"/>
              <a:gd name="T6" fmla="*/ 818 w 1026"/>
              <a:gd name="T7" fmla="*/ 66 h 66"/>
              <a:gd name="T8" fmla="*/ 123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0 w 1026"/>
              <a:gd name="T15" fmla="*/ 66 h 66"/>
              <a:gd name="T16" fmla="*/ 123 w 1026"/>
              <a:gd name="T17" fmla="*/ 66 h 66"/>
              <a:gd name="T18" fmla="*/ 821 w 1026"/>
              <a:gd name="T19" fmla="*/ 66 h 66"/>
              <a:gd name="T20" fmla="*/ 986 w 1026"/>
              <a:gd name="T21" fmla="*/ 66 h 66"/>
              <a:gd name="T22" fmla="*/ 1026 w 1026"/>
              <a:gd name="T23" fmla="*/ 0 h 66"/>
              <a:gd name="T24" fmla="*/ 1026 w 1026"/>
              <a:gd name="T25" fmla="*/ 0 h 66"/>
              <a:gd name="T26" fmla="*/ 1026 w 1026"/>
              <a:gd name="T2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18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Freeform 1755"/>
          <p:cNvSpPr>
            <a:spLocks/>
          </p:cNvSpPr>
          <p:nvPr/>
        </p:nvSpPr>
        <p:spPr bwMode="auto">
          <a:xfrm>
            <a:off x="625348" y="912557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4 w 1026"/>
              <a:gd name="T3" fmla="*/ 66 h 68"/>
              <a:gd name="T4" fmla="*/ 818 w 1026"/>
              <a:gd name="T5" fmla="*/ 66 h 68"/>
              <a:gd name="T6" fmla="*/ 121 w 1026"/>
              <a:gd name="T7" fmla="*/ 66 h 68"/>
              <a:gd name="T8" fmla="*/ 0 w 1026"/>
              <a:gd name="T9" fmla="*/ 66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18 w 1026"/>
              <a:gd name="T17" fmla="*/ 68 h 68"/>
              <a:gd name="T18" fmla="*/ 818 w 1026"/>
              <a:gd name="T19" fmla="*/ 68 h 68"/>
              <a:gd name="T20" fmla="*/ 986 w 1026"/>
              <a:gd name="T21" fmla="*/ 68 h 68"/>
              <a:gd name="T22" fmla="*/ 1026 w 1026"/>
              <a:gd name="T23" fmla="*/ 2 h 68"/>
              <a:gd name="T24" fmla="*/ 1026 w 1026"/>
              <a:gd name="T25" fmla="*/ 2 h 68"/>
              <a:gd name="T26" fmla="*/ 1026 w 1026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1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18" y="68"/>
                </a:lnTo>
                <a:lnTo>
                  <a:pt x="818" y="68"/>
                </a:lnTo>
                <a:lnTo>
                  <a:pt x="986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EBEA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Freeform 1756"/>
          <p:cNvSpPr>
            <a:spLocks/>
          </p:cNvSpPr>
          <p:nvPr/>
        </p:nvSpPr>
        <p:spPr bwMode="auto">
          <a:xfrm>
            <a:off x="625348" y="912557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4 w 1026"/>
              <a:gd name="T3" fmla="*/ 66 h 68"/>
              <a:gd name="T4" fmla="*/ 818 w 1026"/>
              <a:gd name="T5" fmla="*/ 66 h 68"/>
              <a:gd name="T6" fmla="*/ 121 w 1026"/>
              <a:gd name="T7" fmla="*/ 66 h 68"/>
              <a:gd name="T8" fmla="*/ 0 w 1026"/>
              <a:gd name="T9" fmla="*/ 66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18 w 1026"/>
              <a:gd name="T17" fmla="*/ 68 h 68"/>
              <a:gd name="T18" fmla="*/ 818 w 1026"/>
              <a:gd name="T19" fmla="*/ 68 h 68"/>
              <a:gd name="T20" fmla="*/ 986 w 1026"/>
              <a:gd name="T21" fmla="*/ 68 h 68"/>
              <a:gd name="T22" fmla="*/ 1026 w 1026"/>
              <a:gd name="T23" fmla="*/ 2 h 68"/>
              <a:gd name="T24" fmla="*/ 1026 w 1026"/>
              <a:gd name="T25" fmla="*/ 2 h 68"/>
              <a:gd name="T26" fmla="*/ 1026 w 1026"/>
              <a:gd name="T2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1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18" y="68"/>
                </a:lnTo>
                <a:lnTo>
                  <a:pt x="818" y="68"/>
                </a:lnTo>
                <a:lnTo>
                  <a:pt x="986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1757"/>
          <p:cNvSpPr>
            <a:spLocks/>
          </p:cNvSpPr>
          <p:nvPr/>
        </p:nvSpPr>
        <p:spPr bwMode="auto">
          <a:xfrm>
            <a:off x="625348" y="912557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4 w 1026"/>
              <a:gd name="T3" fmla="*/ 66 h 66"/>
              <a:gd name="T4" fmla="*/ 818 w 1026"/>
              <a:gd name="T5" fmla="*/ 66 h 66"/>
              <a:gd name="T6" fmla="*/ 121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1 w 1026"/>
              <a:gd name="T15" fmla="*/ 66 h 66"/>
              <a:gd name="T16" fmla="*/ 818 w 1026"/>
              <a:gd name="T17" fmla="*/ 66 h 66"/>
              <a:gd name="T18" fmla="*/ 984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1" y="66"/>
                </a:lnTo>
                <a:lnTo>
                  <a:pt x="818" y="66"/>
                </a:lnTo>
                <a:lnTo>
                  <a:pt x="984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9E9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1758"/>
          <p:cNvSpPr>
            <a:spLocks/>
          </p:cNvSpPr>
          <p:nvPr/>
        </p:nvSpPr>
        <p:spPr bwMode="auto">
          <a:xfrm>
            <a:off x="625348" y="912557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4 w 1026"/>
              <a:gd name="T3" fmla="*/ 66 h 66"/>
              <a:gd name="T4" fmla="*/ 818 w 1026"/>
              <a:gd name="T5" fmla="*/ 66 h 66"/>
              <a:gd name="T6" fmla="*/ 121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1 w 1026"/>
              <a:gd name="T15" fmla="*/ 66 h 66"/>
              <a:gd name="T16" fmla="*/ 818 w 1026"/>
              <a:gd name="T17" fmla="*/ 66 h 66"/>
              <a:gd name="T18" fmla="*/ 984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1" y="66"/>
                </a:lnTo>
                <a:lnTo>
                  <a:pt x="818" y="66"/>
                </a:lnTo>
                <a:lnTo>
                  <a:pt x="984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1759"/>
          <p:cNvSpPr>
            <a:spLocks/>
          </p:cNvSpPr>
          <p:nvPr/>
        </p:nvSpPr>
        <p:spPr bwMode="auto">
          <a:xfrm>
            <a:off x="614067" y="898250"/>
            <a:ext cx="5798106" cy="329085"/>
          </a:xfrm>
          <a:custGeom>
            <a:avLst/>
            <a:gdLst>
              <a:gd name="T0" fmla="*/ 1026 w 1028"/>
              <a:gd name="T1" fmla="*/ 0 h 69"/>
              <a:gd name="T2" fmla="*/ 986 w 1028"/>
              <a:gd name="T3" fmla="*/ 69 h 69"/>
              <a:gd name="T4" fmla="*/ 820 w 1028"/>
              <a:gd name="T5" fmla="*/ 69 h 69"/>
              <a:gd name="T6" fmla="*/ 123 w 1028"/>
              <a:gd name="T7" fmla="*/ 69 h 69"/>
              <a:gd name="T8" fmla="*/ 0 w 1028"/>
              <a:gd name="T9" fmla="*/ 69 h 69"/>
              <a:gd name="T10" fmla="*/ 0 w 1028"/>
              <a:gd name="T11" fmla="*/ 69 h 69"/>
              <a:gd name="T12" fmla="*/ 2 w 1028"/>
              <a:gd name="T13" fmla="*/ 69 h 69"/>
              <a:gd name="T14" fmla="*/ 123 w 1028"/>
              <a:gd name="T15" fmla="*/ 69 h 69"/>
              <a:gd name="T16" fmla="*/ 820 w 1028"/>
              <a:gd name="T17" fmla="*/ 69 h 69"/>
              <a:gd name="T18" fmla="*/ 986 w 1028"/>
              <a:gd name="T19" fmla="*/ 69 h 69"/>
              <a:gd name="T20" fmla="*/ 1028 w 1028"/>
              <a:gd name="T21" fmla="*/ 3 h 69"/>
              <a:gd name="T22" fmla="*/ 1028 w 1028"/>
              <a:gd name="T23" fmla="*/ 3 h 69"/>
              <a:gd name="T24" fmla="*/ 1026 w 1028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8" h="69">
                <a:moveTo>
                  <a:pt x="1026" y="0"/>
                </a:moveTo>
                <a:lnTo>
                  <a:pt x="986" y="69"/>
                </a:lnTo>
                <a:lnTo>
                  <a:pt x="820" y="69"/>
                </a:lnTo>
                <a:lnTo>
                  <a:pt x="123" y="69"/>
                </a:lnTo>
                <a:lnTo>
                  <a:pt x="0" y="69"/>
                </a:lnTo>
                <a:lnTo>
                  <a:pt x="0" y="69"/>
                </a:lnTo>
                <a:lnTo>
                  <a:pt x="2" y="69"/>
                </a:lnTo>
                <a:lnTo>
                  <a:pt x="123" y="69"/>
                </a:lnTo>
                <a:lnTo>
                  <a:pt x="820" y="69"/>
                </a:lnTo>
                <a:lnTo>
                  <a:pt x="986" y="69"/>
                </a:lnTo>
                <a:lnTo>
                  <a:pt x="1028" y="3"/>
                </a:lnTo>
                <a:lnTo>
                  <a:pt x="1028" y="3"/>
                </a:lnTo>
                <a:lnTo>
                  <a:pt x="1026" y="0"/>
                </a:lnTo>
                <a:close/>
              </a:path>
            </a:pathLst>
          </a:custGeom>
          <a:solidFill>
            <a:srgbClr val="E7E7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Freeform 1760"/>
          <p:cNvSpPr>
            <a:spLocks/>
          </p:cNvSpPr>
          <p:nvPr/>
        </p:nvSpPr>
        <p:spPr bwMode="auto">
          <a:xfrm>
            <a:off x="614067" y="898250"/>
            <a:ext cx="5798106" cy="329085"/>
          </a:xfrm>
          <a:custGeom>
            <a:avLst/>
            <a:gdLst>
              <a:gd name="T0" fmla="*/ 1026 w 1028"/>
              <a:gd name="T1" fmla="*/ 0 h 69"/>
              <a:gd name="T2" fmla="*/ 986 w 1028"/>
              <a:gd name="T3" fmla="*/ 69 h 69"/>
              <a:gd name="T4" fmla="*/ 820 w 1028"/>
              <a:gd name="T5" fmla="*/ 69 h 69"/>
              <a:gd name="T6" fmla="*/ 123 w 1028"/>
              <a:gd name="T7" fmla="*/ 69 h 69"/>
              <a:gd name="T8" fmla="*/ 0 w 1028"/>
              <a:gd name="T9" fmla="*/ 69 h 69"/>
              <a:gd name="T10" fmla="*/ 0 w 1028"/>
              <a:gd name="T11" fmla="*/ 69 h 69"/>
              <a:gd name="T12" fmla="*/ 2 w 1028"/>
              <a:gd name="T13" fmla="*/ 69 h 69"/>
              <a:gd name="T14" fmla="*/ 123 w 1028"/>
              <a:gd name="T15" fmla="*/ 69 h 69"/>
              <a:gd name="T16" fmla="*/ 820 w 1028"/>
              <a:gd name="T17" fmla="*/ 69 h 69"/>
              <a:gd name="T18" fmla="*/ 986 w 1028"/>
              <a:gd name="T19" fmla="*/ 69 h 69"/>
              <a:gd name="T20" fmla="*/ 1028 w 1028"/>
              <a:gd name="T21" fmla="*/ 3 h 69"/>
              <a:gd name="T22" fmla="*/ 1028 w 1028"/>
              <a:gd name="T23" fmla="*/ 3 h 69"/>
              <a:gd name="T24" fmla="*/ 1026 w 1028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8" h="69">
                <a:moveTo>
                  <a:pt x="1026" y="0"/>
                </a:moveTo>
                <a:lnTo>
                  <a:pt x="986" y="69"/>
                </a:lnTo>
                <a:lnTo>
                  <a:pt x="820" y="69"/>
                </a:lnTo>
                <a:lnTo>
                  <a:pt x="123" y="69"/>
                </a:lnTo>
                <a:lnTo>
                  <a:pt x="0" y="69"/>
                </a:lnTo>
                <a:lnTo>
                  <a:pt x="0" y="69"/>
                </a:lnTo>
                <a:lnTo>
                  <a:pt x="2" y="69"/>
                </a:lnTo>
                <a:lnTo>
                  <a:pt x="123" y="69"/>
                </a:lnTo>
                <a:lnTo>
                  <a:pt x="820" y="69"/>
                </a:lnTo>
                <a:lnTo>
                  <a:pt x="986" y="69"/>
                </a:lnTo>
                <a:lnTo>
                  <a:pt x="1028" y="3"/>
                </a:lnTo>
                <a:lnTo>
                  <a:pt x="1028" y="3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1761"/>
          <p:cNvSpPr>
            <a:spLocks/>
          </p:cNvSpPr>
          <p:nvPr/>
        </p:nvSpPr>
        <p:spPr bwMode="auto">
          <a:xfrm>
            <a:off x="614067" y="898250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6 w 1026"/>
              <a:gd name="T3" fmla="*/ 66 h 69"/>
              <a:gd name="T4" fmla="*/ 820 w 1026"/>
              <a:gd name="T5" fmla="*/ 66 h 69"/>
              <a:gd name="T6" fmla="*/ 123 w 1026"/>
              <a:gd name="T7" fmla="*/ 66 h 69"/>
              <a:gd name="T8" fmla="*/ 0 w 1026"/>
              <a:gd name="T9" fmla="*/ 66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820 w 1026"/>
              <a:gd name="T17" fmla="*/ 69 h 69"/>
              <a:gd name="T18" fmla="*/ 986 w 1026"/>
              <a:gd name="T19" fmla="*/ 69 h 69"/>
              <a:gd name="T20" fmla="*/ 1026 w 1026"/>
              <a:gd name="T21" fmla="*/ 0 h 69"/>
              <a:gd name="T22" fmla="*/ 1026 w 1026"/>
              <a:gd name="T23" fmla="*/ 0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6" y="66"/>
                </a:lnTo>
                <a:lnTo>
                  <a:pt x="820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20" y="69"/>
                </a:lnTo>
                <a:lnTo>
                  <a:pt x="986" y="69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5E5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1762"/>
          <p:cNvSpPr>
            <a:spLocks/>
          </p:cNvSpPr>
          <p:nvPr/>
        </p:nvSpPr>
        <p:spPr bwMode="auto">
          <a:xfrm>
            <a:off x="614067" y="898250"/>
            <a:ext cx="5786826" cy="329085"/>
          </a:xfrm>
          <a:custGeom>
            <a:avLst/>
            <a:gdLst>
              <a:gd name="T0" fmla="*/ 1026 w 1026"/>
              <a:gd name="T1" fmla="*/ 0 h 69"/>
              <a:gd name="T2" fmla="*/ 986 w 1026"/>
              <a:gd name="T3" fmla="*/ 66 h 69"/>
              <a:gd name="T4" fmla="*/ 820 w 1026"/>
              <a:gd name="T5" fmla="*/ 66 h 69"/>
              <a:gd name="T6" fmla="*/ 123 w 1026"/>
              <a:gd name="T7" fmla="*/ 66 h 69"/>
              <a:gd name="T8" fmla="*/ 0 w 1026"/>
              <a:gd name="T9" fmla="*/ 66 h 69"/>
              <a:gd name="T10" fmla="*/ 0 w 1026"/>
              <a:gd name="T11" fmla="*/ 69 h 69"/>
              <a:gd name="T12" fmla="*/ 0 w 1026"/>
              <a:gd name="T13" fmla="*/ 69 h 69"/>
              <a:gd name="T14" fmla="*/ 123 w 1026"/>
              <a:gd name="T15" fmla="*/ 69 h 69"/>
              <a:gd name="T16" fmla="*/ 820 w 1026"/>
              <a:gd name="T17" fmla="*/ 69 h 69"/>
              <a:gd name="T18" fmla="*/ 986 w 1026"/>
              <a:gd name="T19" fmla="*/ 69 h 69"/>
              <a:gd name="T20" fmla="*/ 1026 w 1026"/>
              <a:gd name="T21" fmla="*/ 0 h 69"/>
              <a:gd name="T22" fmla="*/ 1026 w 1026"/>
              <a:gd name="T23" fmla="*/ 0 h 69"/>
              <a:gd name="T24" fmla="*/ 1026 w 1026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9">
                <a:moveTo>
                  <a:pt x="1026" y="0"/>
                </a:moveTo>
                <a:lnTo>
                  <a:pt x="986" y="66"/>
                </a:lnTo>
                <a:lnTo>
                  <a:pt x="820" y="66"/>
                </a:lnTo>
                <a:lnTo>
                  <a:pt x="123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20" y="69"/>
                </a:lnTo>
                <a:lnTo>
                  <a:pt x="986" y="69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1763"/>
          <p:cNvSpPr>
            <a:spLocks/>
          </p:cNvSpPr>
          <p:nvPr/>
        </p:nvSpPr>
        <p:spPr bwMode="auto">
          <a:xfrm>
            <a:off x="614067" y="898250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18 w 1026"/>
              <a:gd name="T5" fmla="*/ 66 h 66"/>
              <a:gd name="T6" fmla="*/ 123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820 w 1026"/>
              <a:gd name="T17" fmla="*/ 66 h 66"/>
              <a:gd name="T18" fmla="*/ 986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0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4E4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Freeform 1764"/>
          <p:cNvSpPr>
            <a:spLocks/>
          </p:cNvSpPr>
          <p:nvPr/>
        </p:nvSpPr>
        <p:spPr bwMode="auto">
          <a:xfrm>
            <a:off x="614067" y="898250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18 w 1026"/>
              <a:gd name="T5" fmla="*/ 66 h 66"/>
              <a:gd name="T6" fmla="*/ 123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820 w 1026"/>
              <a:gd name="T17" fmla="*/ 66 h 66"/>
              <a:gd name="T18" fmla="*/ 986 w 1026"/>
              <a:gd name="T19" fmla="*/ 66 h 66"/>
              <a:gd name="T20" fmla="*/ 1026 w 1026"/>
              <a:gd name="T21" fmla="*/ 0 h 66"/>
              <a:gd name="T22" fmla="*/ 1026 w 1026"/>
              <a:gd name="T23" fmla="*/ 0 h 66"/>
              <a:gd name="T24" fmla="*/ 1026 w 1026"/>
              <a:gd name="T2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0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1765"/>
          <p:cNvSpPr>
            <a:spLocks/>
          </p:cNvSpPr>
          <p:nvPr/>
        </p:nvSpPr>
        <p:spPr bwMode="auto">
          <a:xfrm>
            <a:off x="614067" y="888712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4 w 1026"/>
              <a:gd name="T3" fmla="*/ 68 h 68"/>
              <a:gd name="T4" fmla="*/ 818 w 1026"/>
              <a:gd name="T5" fmla="*/ 68 h 68"/>
              <a:gd name="T6" fmla="*/ 123 w 1026"/>
              <a:gd name="T7" fmla="*/ 68 h 68"/>
              <a:gd name="T8" fmla="*/ 0 w 1026"/>
              <a:gd name="T9" fmla="*/ 68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18 w 1026"/>
              <a:gd name="T17" fmla="*/ 68 h 68"/>
              <a:gd name="T18" fmla="*/ 986 w 1026"/>
              <a:gd name="T19" fmla="*/ 68 h 68"/>
              <a:gd name="T20" fmla="*/ 1026 w 1026"/>
              <a:gd name="T21" fmla="*/ 2 h 68"/>
              <a:gd name="T22" fmla="*/ 1026 w 1026"/>
              <a:gd name="T23" fmla="*/ 2 h 68"/>
              <a:gd name="T24" fmla="*/ 1026 w 1026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4" y="68"/>
                </a:lnTo>
                <a:lnTo>
                  <a:pt x="818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18" y="68"/>
                </a:lnTo>
                <a:lnTo>
                  <a:pt x="986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E2E2E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Freeform 1766"/>
          <p:cNvSpPr>
            <a:spLocks/>
          </p:cNvSpPr>
          <p:nvPr/>
        </p:nvSpPr>
        <p:spPr bwMode="auto">
          <a:xfrm>
            <a:off x="614067" y="888712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4 w 1026"/>
              <a:gd name="T3" fmla="*/ 68 h 68"/>
              <a:gd name="T4" fmla="*/ 818 w 1026"/>
              <a:gd name="T5" fmla="*/ 68 h 68"/>
              <a:gd name="T6" fmla="*/ 123 w 1026"/>
              <a:gd name="T7" fmla="*/ 68 h 68"/>
              <a:gd name="T8" fmla="*/ 0 w 1026"/>
              <a:gd name="T9" fmla="*/ 68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18 w 1026"/>
              <a:gd name="T17" fmla="*/ 68 h 68"/>
              <a:gd name="T18" fmla="*/ 986 w 1026"/>
              <a:gd name="T19" fmla="*/ 68 h 68"/>
              <a:gd name="T20" fmla="*/ 1026 w 1026"/>
              <a:gd name="T21" fmla="*/ 2 h 68"/>
              <a:gd name="T22" fmla="*/ 1026 w 1026"/>
              <a:gd name="T23" fmla="*/ 2 h 68"/>
              <a:gd name="T24" fmla="*/ 1026 w 1026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4" y="68"/>
                </a:lnTo>
                <a:lnTo>
                  <a:pt x="818" y="68"/>
                </a:lnTo>
                <a:lnTo>
                  <a:pt x="123" y="68"/>
                </a:lnTo>
                <a:lnTo>
                  <a:pt x="0" y="68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18" y="68"/>
                </a:lnTo>
                <a:lnTo>
                  <a:pt x="986" y="68"/>
                </a:lnTo>
                <a:lnTo>
                  <a:pt x="1026" y="2"/>
                </a:lnTo>
                <a:lnTo>
                  <a:pt x="1026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1767"/>
          <p:cNvSpPr>
            <a:spLocks/>
          </p:cNvSpPr>
          <p:nvPr/>
        </p:nvSpPr>
        <p:spPr bwMode="auto">
          <a:xfrm>
            <a:off x="614067" y="888712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4 w 1026"/>
              <a:gd name="T3" fmla="*/ 66 h 68"/>
              <a:gd name="T4" fmla="*/ 818 w 1026"/>
              <a:gd name="T5" fmla="*/ 66 h 68"/>
              <a:gd name="T6" fmla="*/ 120 w 1026"/>
              <a:gd name="T7" fmla="*/ 66 h 68"/>
              <a:gd name="T8" fmla="*/ 0 w 1026"/>
              <a:gd name="T9" fmla="*/ 66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18 w 1026"/>
              <a:gd name="T17" fmla="*/ 68 h 68"/>
              <a:gd name="T18" fmla="*/ 984 w 1026"/>
              <a:gd name="T19" fmla="*/ 68 h 68"/>
              <a:gd name="T20" fmla="*/ 1026 w 1026"/>
              <a:gd name="T21" fmla="*/ 0 h 68"/>
              <a:gd name="T22" fmla="*/ 1026 w 1026"/>
              <a:gd name="T23" fmla="*/ 0 h 68"/>
              <a:gd name="T24" fmla="*/ 1026 w 1026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18" y="68"/>
                </a:lnTo>
                <a:lnTo>
                  <a:pt x="984" y="68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E0E0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Freeform 1768"/>
          <p:cNvSpPr>
            <a:spLocks/>
          </p:cNvSpPr>
          <p:nvPr/>
        </p:nvSpPr>
        <p:spPr bwMode="auto">
          <a:xfrm>
            <a:off x="614067" y="888712"/>
            <a:ext cx="5786826" cy="324314"/>
          </a:xfrm>
          <a:custGeom>
            <a:avLst/>
            <a:gdLst>
              <a:gd name="T0" fmla="*/ 1026 w 1026"/>
              <a:gd name="T1" fmla="*/ 0 h 68"/>
              <a:gd name="T2" fmla="*/ 984 w 1026"/>
              <a:gd name="T3" fmla="*/ 66 h 68"/>
              <a:gd name="T4" fmla="*/ 818 w 1026"/>
              <a:gd name="T5" fmla="*/ 66 h 68"/>
              <a:gd name="T6" fmla="*/ 120 w 1026"/>
              <a:gd name="T7" fmla="*/ 66 h 68"/>
              <a:gd name="T8" fmla="*/ 0 w 1026"/>
              <a:gd name="T9" fmla="*/ 66 h 68"/>
              <a:gd name="T10" fmla="*/ 0 w 1026"/>
              <a:gd name="T11" fmla="*/ 68 h 68"/>
              <a:gd name="T12" fmla="*/ 0 w 1026"/>
              <a:gd name="T13" fmla="*/ 68 h 68"/>
              <a:gd name="T14" fmla="*/ 123 w 1026"/>
              <a:gd name="T15" fmla="*/ 68 h 68"/>
              <a:gd name="T16" fmla="*/ 818 w 1026"/>
              <a:gd name="T17" fmla="*/ 68 h 68"/>
              <a:gd name="T18" fmla="*/ 984 w 1026"/>
              <a:gd name="T19" fmla="*/ 68 h 68"/>
              <a:gd name="T20" fmla="*/ 1026 w 1026"/>
              <a:gd name="T21" fmla="*/ 0 h 68"/>
              <a:gd name="T22" fmla="*/ 1026 w 1026"/>
              <a:gd name="T23" fmla="*/ 0 h 68"/>
              <a:gd name="T24" fmla="*/ 1026 w 1026"/>
              <a:gd name="T25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6" h="68">
                <a:moveTo>
                  <a:pt x="1026" y="0"/>
                </a:moveTo>
                <a:lnTo>
                  <a:pt x="984" y="66"/>
                </a:lnTo>
                <a:lnTo>
                  <a:pt x="818" y="66"/>
                </a:lnTo>
                <a:lnTo>
                  <a:pt x="120" y="66"/>
                </a:lnTo>
                <a:lnTo>
                  <a:pt x="0" y="66"/>
                </a:lnTo>
                <a:lnTo>
                  <a:pt x="0" y="68"/>
                </a:lnTo>
                <a:lnTo>
                  <a:pt x="0" y="68"/>
                </a:lnTo>
                <a:lnTo>
                  <a:pt x="123" y="68"/>
                </a:lnTo>
                <a:lnTo>
                  <a:pt x="818" y="68"/>
                </a:lnTo>
                <a:lnTo>
                  <a:pt x="984" y="68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1769"/>
          <p:cNvSpPr>
            <a:spLocks/>
          </p:cNvSpPr>
          <p:nvPr/>
        </p:nvSpPr>
        <p:spPr bwMode="auto">
          <a:xfrm>
            <a:off x="597145" y="888712"/>
            <a:ext cx="5803749" cy="314776"/>
          </a:xfrm>
          <a:custGeom>
            <a:avLst/>
            <a:gdLst>
              <a:gd name="T0" fmla="*/ 1027 w 1029"/>
              <a:gd name="T1" fmla="*/ 0 h 66"/>
              <a:gd name="T2" fmla="*/ 987 w 1029"/>
              <a:gd name="T3" fmla="*/ 66 h 66"/>
              <a:gd name="T4" fmla="*/ 821 w 1029"/>
              <a:gd name="T5" fmla="*/ 66 h 66"/>
              <a:gd name="T6" fmla="*/ 123 w 1029"/>
              <a:gd name="T7" fmla="*/ 66 h 66"/>
              <a:gd name="T8" fmla="*/ 123 w 1029"/>
              <a:gd name="T9" fmla="*/ 66 h 66"/>
              <a:gd name="T10" fmla="*/ 0 w 1029"/>
              <a:gd name="T11" fmla="*/ 66 h 66"/>
              <a:gd name="T12" fmla="*/ 0 w 1029"/>
              <a:gd name="T13" fmla="*/ 66 h 66"/>
              <a:gd name="T14" fmla="*/ 3 w 1029"/>
              <a:gd name="T15" fmla="*/ 66 h 66"/>
              <a:gd name="T16" fmla="*/ 123 w 1029"/>
              <a:gd name="T17" fmla="*/ 66 h 66"/>
              <a:gd name="T18" fmla="*/ 821 w 1029"/>
              <a:gd name="T19" fmla="*/ 66 h 66"/>
              <a:gd name="T20" fmla="*/ 987 w 1029"/>
              <a:gd name="T21" fmla="*/ 66 h 66"/>
              <a:gd name="T22" fmla="*/ 1029 w 1029"/>
              <a:gd name="T23" fmla="*/ 0 h 66"/>
              <a:gd name="T24" fmla="*/ 1029 w 1029"/>
              <a:gd name="T25" fmla="*/ 0 h 66"/>
              <a:gd name="T26" fmla="*/ 1027 w 1029"/>
              <a:gd name="T2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9" h="66">
                <a:moveTo>
                  <a:pt x="1027" y="0"/>
                </a:moveTo>
                <a:lnTo>
                  <a:pt x="987" y="66"/>
                </a:lnTo>
                <a:lnTo>
                  <a:pt x="821" y="66"/>
                </a:lnTo>
                <a:lnTo>
                  <a:pt x="123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3" y="66"/>
                </a:lnTo>
                <a:lnTo>
                  <a:pt x="123" y="66"/>
                </a:lnTo>
                <a:lnTo>
                  <a:pt x="821" y="66"/>
                </a:lnTo>
                <a:lnTo>
                  <a:pt x="987" y="66"/>
                </a:lnTo>
                <a:lnTo>
                  <a:pt x="1029" y="0"/>
                </a:lnTo>
                <a:lnTo>
                  <a:pt x="1029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FDF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Freeform 1770"/>
          <p:cNvSpPr>
            <a:spLocks/>
          </p:cNvSpPr>
          <p:nvPr/>
        </p:nvSpPr>
        <p:spPr bwMode="auto">
          <a:xfrm>
            <a:off x="597145" y="888712"/>
            <a:ext cx="5803749" cy="314776"/>
          </a:xfrm>
          <a:custGeom>
            <a:avLst/>
            <a:gdLst>
              <a:gd name="T0" fmla="*/ 1027 w 1029"/>
              <a:gd name="T1" fmla="*/ 0 h 66"/>
              <a:gd name="T2" fmla="*/ 987 w 1029"/>
              <a:gd name="T3" fmla="*/ 66 h 66"/>
              <a:gd name="T4" fmla="*/ 821 w 1029"/>
              <a:gd name="T5" fmla="*/ 66 h 66"/>
              <a:gd name="T6" fmla="*/ 123 w 1029"/>
              <a:gd name="T7" fmla="*/ 66 h 66"/>
              <a:gd name="T8" fmla="*/ 123 w 1029"/>
              <a:gd name="T9" fmla="*/ 66 h 66"/>
              <a:gd name="T10" fmla="*/ 0 w 1029"/>
              <a:gd name="T11" fmla="*/ 66 h 66"/>
              <a:gd name="T12" fmla="*/ 0 w 1029"/>
              <a:gd name="T13" fmla="*/ 66 h 66"/>
              <a:gd name="T14" fmla="*/ 3 w 1029"/>
              <a:gd name="T15" fmla="*/ 66 h 66"/>
              <a:gd name="T16" fmla="*/ 123 w 1029"/>
              <a:gd name="T17" fmla="*/ 66 h 66"/>
              <a:gd name="T18" fmla="*/ 821 w 1029"/>
              <a:gd name="T19" fmla="*/ 66 h 66"/>
              <a:gd name="T20" fmla="*/ 987 w 1029"/>
              <a:gd name="T21" fmla="*/ 66 h 66"/>
              <a:gd name="T22" fmla="*/ 1029 w 1029"/>
              <a:gd name="T23" fmla="*/ 0 h 66"/>
              <a:gd name="T24" fmla="*/ 1029 w 1029"/>
              <a:gd name="T25" fmla="*/ 0 h 66"/>
              <a:gd name="T26" fmla="*/ 1027 w 1029"/>
              <a:gd name="T2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9" h="66">
                <a:moveTo>
                  <a:pt x="1027" y="0"/>
                </a:moveTo>
                <a:lnTo>
                  <a:pt x="987" y="66"/>
                </a:lnTo>
                <a:lnTo>
                  <a:pt x="821" y="66"/>
                </a:lnTo>
                <a:lnTo>
                  <a:pt x="123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3" y="66"/>
                </a:lnTo>
                <a:lnTo>
                  <a:pt x="123" y="66"/>
                </a:lnTo>
                <a:lnTo>
                  <a:pt x="821" y="66"/>
                </a:lnTo>
                <a:lnTo>
                  <a:pt x="987" y="66"/>
                </a:lnTo>
                <a:lnTo>
                  <a:pt x="1029" y="0"/>
                </a:lnTo>
                <a:lnTo>
                  <a:pt x="1029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Freeform 1771"/>
          <p:cNvSpPr>
            <a:spLocks/>
          </p:cNvSpPr>
          <p:nvPr/>
        </p:nvSpPr>
        <p:spPr bwMode="auto">
          <a:xfrm>
            <a:off x="597145" y="874402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7 w 1027"/>
              <a:gd name="T3" fmla="*/ 67 h 69"/>
              <a:gd name="T4" fmla="*/ 821 w 1027"/>
              <a:gd name="T5" fmla="*/ 67 h 69"/>
              <a:gd name="T6" fmla="*/ 123 w 1027"/>
              <a:gd name="T7" fmla="*/ 67 h 69"/>
              <a:gd name="T8" fmla="*/ 0 w 1027"/>
              <a:gd name="T9" fmla="*/ 67 h 69"/>
              <a:gd name="T10" fmla="*/ 0 w 1027"/>
              <a:gd name="T11" fmla="*/ 69 h 69"/>
              <a:gd name="T12" fmla="*/ 0 w 1027"/>
              <a:gd name="T13" fmla="*/ 69 h 69"/>
              <a:gd name="T14" fmla="*/ 123 w 1027"/>
              <a:gd name="T15" fmla="*/ 69 h 69"/>
              <a:gd name="T16" fmla="*/ 123 w 1027"/>
              <a:gd name="T17" fmla="*/ 69 h 69"/>
              <a:gd name="T18" fmla="*/ 821 w 1027"/>
              <a:gd name="T19" fmla="*/ 69 h 69"/>
              <a:gd name="T20" fmla="*/ 987 w 1027"/>
              <a:gd name="T21" fmla="*/ 69 h 69"/>
              <a:gd name="T22" fmla="*/ 1027 w 1027"/>
              <a:gd name="T23" fmla="*/ 3 h 69"/>
              <a:gd name="T24" fmla="*/ 1027 w 1027"/>
              <a:gd name="T25" fmla="*/ 3 h 69"/>
              <a:gd name="T26" fmla="*/ 1027 w 1027"/>
              <a:gd name="T27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7" y="67"/>
                </a:lnTo>
                <a:lnTo>
                  <a:pt x="821" y="67"/>
                </a:lnTo>
                <a:lnTo>
                  <a:pt x="123" y="67"/>
                </a:lnTo>
                <a:lnTo>
                  <a:pt x="0" y="67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123" y="69"/>
                </a:lnTo>
                <a:lnTo>
                  <a:pt x="821" y="69"/>
                </a:lnTo>
                <a:lnTo>
                  <a:pt x="987" y="69"/>
                </a:lnTo>
                <a:lnTo>
                  <a:pt x="1027" y="3"/>
                </a:lnTo>
                <a:lnTo>
                  <a:pt x="1027" y="3"/>
                </a:lnTo>
                <a:lnTo>
                  <a:pt x="1027" y="0"/>
                </a:lnTo>
                <a:close/>
              </a:path>
            </a:pathLst>
          </a:custGeom>
          <a:solidFill>
            <a:srgbClr val="DD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Freeform 1772"/>
          <p:cNvSpPr>
            <a:spLocks/>
          </p:cNvSpPr>
          <p:nvPr/>
        </p:nvSpPr>
        <p:spPr bwMode="auto">
          <a:xfrm>
            <a:off x="597145" y="874402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7 w 1027"/>
              <a:gd name="T3" fmla="*/ 67 h 69"/>
              <a:gd name="T4" fmla="*/ 821 w 1027"/>
              <a:gd name="T5" fmla="*/ 67 h 69"/>
              <a:gd name="T6" fmla="*/ 123 w 1027"/>
              <a:gd name="T7" fmla="*/ 67 h 69"/>
              <a:gd name="T8" fmla="*/ 0 w 1027"/>
              <a:gd name="T9" fmla="*/ 67 h 69"/>
              <a:gd name="T10" fmla="*/ 0 w 1027"/>
              <a:gd name="T11" fmla="*/ 69 h 69"/>
              <a:gd name="T12" fmla="*/ 0 w 1027"/>
              <a:gd name="T13" fmla="*/ 69 h 69"/>
              <a:gd name="T14" fmla="*/ 123 w 1027"/>
              <a:gd name="T15" fmla="*/ 69 h 69"/>
              <a:gd name="T16" fmla="*/ 123 w 1027"/>
              <a:gd name="T17" fmla="*/ 69 h 69"/>
              <a:gd name="T18" fmla="*/ 821 w 1027"/>
              <a:gd name="T19" fmla="*/ 69 h 69"/>
              <a:gd name="T20" fmla="*/ 987 w 1027"/>
              <a:gd name="T21" fmla="*/ 69 h 69"/>
              <a:gd name="T22" fmla="*/ 1027 w 1027"/>
              <a:gd name="T23" fmla="*/ 3 h 69"/>
              <a:gd name="T24" fmla="*/ 1027 w 1027"/>
              <a:gd name="T25" fmla="*/ 3 h 69"/>
              <a:gd name="T26" fmla="*/ 1027 w 1027"/>
              <a:gd name="T27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7" y="67"/>
                </a:lnTo>
                <a:lnTo>
                  <a:pt x="821" y="67"/>
                </a:lnTo>
                <a:lnTo>
                  <a:pt x="123" y="67"/>
                </a:lnTo>
                <a:lnTo>
                  <a:pt x="0" y="67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123" y="69"/>
                </a:lnTo>
                <a:lnTo>
                  <a:pt x="821" y="69"/>
                </a:lnTo>
                <a:lnTo>
                  <a:pt x="987" y="69"/>
                </a:lnTo>
                <a:lnTo>
                  <a:pt x="1027" y="3"/>
                </a:lnTo>
                <a:lnTo>
                  <a:pt x="1027" y="3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Freeform 1773"/>
          <p:cNvSpPr>
            <a:spLocks/>
          </p:cNvSpPr>
          <p:nvPr/>
        </p:nvSpPr>
        <p:spPr bwMode="auto">
          <a:xfrm>
            <a:off x="597145" y="874402"/>
            <a:ext cx="5792468" cy="319547"/>
          </a:xfrm>
          <a:custGeom>
            <a:avLst/>
            <a:gdLst>
              <a:gd name="T0" fmla="*/ 1027 w 1027"/>
              <a:gd name="T1" fmla="*/ 0 h 67"/>
              <a:gd name="T2" fmla="*/ 987 w 1027"/>
              <a:gd name="T3" fmla="*/ 67 h 67"/>
              <a:gd name="T4" fmla="*/ 819 w 1027"/>
              <a:gd name="T5" fmla="*/ 67 h 67"/>
              <a:gd name="T6" fmla="*/ 123 w 1027"/>
              <a:gd name="T7" fmla="*/ 67 h 67"/>
              <a:gd name="T8" fmla="*/ 0 w 1027"/>
              <a:gd name="T9" fmla="*/ 67 h 67"/>
              <a:gd name="T10" fmla="*/ 0 w 1027"/>
              <a:gd name="T11" fmla="*/ 67 h 67"/>
              <a:gd name="T12" fmla="*/ 0 w 1027"/>
              <a:gd name="T13" fmla="*/ 67 h 67"/>
              <a:gd name="T14" fmla="*/ 123 w 1027"/>
              <a:gd name="T15" fmla="*/ 67 h 67"/>
              <a:gd name="T16" fmla="*/ 821 w 1027"/>
              <a:gd name="T17" fmla="*/ 67 h 67"/>
              <a:gd name="T18" fmla="*/ 987 w 1027"/>
              <a:gd name="T19" fmla="*/ 67 h 67"/>
              <a:gd name="T20" fmla="*/ 1027 w 1027"/>
              <a:gd name="T21" fmla="*/ 0 h 67"/>
              <a:gd name="T22" fmla="*/ 1027 w 1027"/>
              <a:gd name="T23" fmla="*/ 0 h 67"/>
              <a:gd name="T24" fmla="*/ 1027 w 1027"/>
              <a:gd name="T25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7">
                <a:moveTo>
                  <a:pt x="1027" y="0"/>
                </a:moveTo>
                <a:lnTo>
                  <a:pt x="987" y="67"/>
                </a:lnTo>
                <a:lnTo>
                  <a:pt x="819" y="67"/>
                </a:lnTo>
                <a:lnTo>
                  <a:pt x="123" y="67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123" y="67"/>
                </a:lnTo>
                <a:lnTo>
                  <a:pt x="821" y="67"/>
                </a:lnTo>
                <a:lnTo>
                  <a:pt x="987" y="67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BDB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Freeform 1774"/>
          <p:cNvSpPr>
            <a:spLocks/>
          </p:cNvSpPr>
          <p:nvPr/>
        </p:nvSpPr>
        <p:spPr bwMode="auto">
          <a:xfrm>
            <a:off x="597145" y="874402"/>
            <a:ext cx="5792468" cy="319547"/>
          </a:xfrm>
          <a:custGeom>
            <a:avLst/>
            <a:gdLst>
              <a:gd name="T0" fmla="*/ 1027 w 1027"/>
              <a:gd name="T1" fmla="*/ 0 h 67"/>
              <a:gd name="T2" fmla="*/ 987 w 1027"/>
              <a:gd name="T3" fmla="*/ 67 h 67"/>
              <a:gd name="T4" fmla="*/ 819 w 1027"/>
              <a:gd name="T5" fmla="*/ 67 h 67"/>
              <a:gd name="T6" fmla="*/ 123 w 1027"/>
              <a:gd name="T7" fmla="*/ 67 h 67"/>
              <a:gd name="T8" fmla="*/ 0 w 1027"/>
              <a:gd name="T9" fmla="*/ 67 h 67"/>
              <a:gd name="T10" fmla="*/ 0 w 1027"/>
              <a:gd name="T11" fmla="*/ 67 h 67"/>
              <a:gd name="T12" fmla="*/ 0 w 1027"/>
              <a:gd name="T13" fmla="*/ 67 h 67"/>
              <a:gd name="T14" fmla="*/ 123 w 1027"/>
              <a:gd name="T15" fmla="*/ 67 h 67"/>
              <a:gd name="T16" fmla="*/ 821 w 1027"/>
              <a:gd name="T17" fmla="*/ 67 h 67"/>
              <a:gd name="T18" fmla="*/ 987 w 1027"/>
              <a:gd name="T19" fmla="*/ 67 h 67"/>
              <a:gd name="T20" fmla="*/ 1027 w 1027"/>
              <a:gd name="T21" fmla="*/ 0 h 67"/>
              <a:gd name="T22" fmla="*/ 1027 w 1027"/>
              <a:gd name="T23" fmla="*/ 0 h 67"/>
              <a:gd name="T24" fmla="*/ 1027 w 1027"/>
              <a:gd name="T25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7">
                <a:moveTo>
                  <a:pt x="1027" y="0"/>
                </a:moveTo>
                <a:lnTo>
                  <a:pt x="987" y="67"/>
                </a:lnTo>
                <a:lnTo>
                  <a:pt x="819" y="67"/>
                </a:lnTo>
                <a:lnTo>
                  <a:pt x="123" y="67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123" y="67"/>
                </a:lnTo>
                <a:lnTo>
                  <a:pt x="821" y="67"/>
                </a:lnTo>
                <a:lnTo>
                  <a:pt x="987" y="67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1775"/>
          <p:cNvSpPr>
            <a:spLocks/>
          </p:cNvSpPr>
          <p:nvPr/>
        </p:nvSpPr>
        <p:spPr bwMode="auto">
          <a:xfrm>
            <a:off x="597145" y="864864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4 w 1027"/>
              <a:gd name="T3" fmla="*/ 69 h 69"/>
              <a:gd name="T4" fmla="*/ 819 w 1027"/>
              <a:gd name="T5" fmla="*/ 69 h 69"/>
              <a:gd name="T6" fmla="*/ 123 w 1027"/>
              <a:gd name="T7" fmla="*/ 69 h 69"/>
              <a:gd name="T8" fmla="*/ 0 w 1027"/>
              <a:gd name="T9" fmla="*/ 69 h 69"/>
              <a:gd name="T10" fmla="*/ 0 w 1027"/>
              <a:gd name="T11" fmla="*/ 69 h 69"/>
              <a:gd name="T12" fmla="*/ 0 w 1027"/>
              <a:gd name="T13" fmla="*/ 69 h 69"/>
              <a:gd name="T14" fmla="*/ 123 w 1027"/>
              <a:gd name="T15" fmla="*/ 69 h 69"/>
              <a:gd name="T16" fmla="*/ 819 w 1027"/>
              <a:gd name="T17" fmla="*/ 69 h 69"/>
              <a:gd name="T18" fmla="*/ 987 w 1027"/>
              <a:gd name="T19" fmla="*/ 69 h 69"/>
              <a:gd name="T20" fmla="*/ 1027 w 1027"/>
              <a:gd name="T21" fmla="*/ 2 h 69"/>
              <a:gd name="T22" fmla="*/ 1027 w 1027"/>
              <a:gd name="T23" fmla="*/ 2 h 69"/>
              <a:gd name="T24" fmla="*/ 1027 w 1027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4" y="69"/>
                </a:lnTo>
                <a:lnTo>
                  <a:pt x="819" y="69"/>
                </a:lnTo>
                <a:lnTo>
                  <a:pt x="123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9" y="69"/>
                </a:lnTo>
                <a:lnTo>
                  <a:pt x="987" y="69"/>
                </a:lnTo>
                <a:lnTo>
                  <a:pt x="1027" y="2"/>
                </a:lnTo>
                <a:lnTo>
                  <a:pt x="1027" y="2"/>
                </a:lnTo>
                <a:lnTo>
                  <a:pt x="1027" y="0"/>
                </a:lnTo>
                <a:close/>
              </a:path>
            </a:pathLst>
          </a:custGeom>
          <a:solidFill>
            <a:srgbClr val="DAD9D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Freeform 1776"/>
          <p:cNvSpPr>
            <a:spLocks/>
          </p:cNvSpPr>
          <p:nvPr/>
        </p:nvSpPr>
        <p:spPr bwMode="auto">
          <a:xfrm>
            <a:off x="597145" y="864864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4 w 1027"/>
              <a:gd name="T3" fmla="*/ 69 h 69"/>
              <a:gd name="T4" fmla="*/ 819 w 1027"/>
              <a:gd name="T5" fmla="*/ 69 h 69"/>
              <a:gd name="T6" fmla="*/ 123 w 1027"/>
              <a:gd name="T7" fmla="*/ 69 h 69"/>
              <a:gd name="T8" fmla="*/ 0 w 1027"/>
              <a:gd name="T9" fmla="*/ 69 h 69"/>
              <a:gd name="T10" fmla="*/ 0 w 1027"/>
              <a:gd name="T11" fmla="*/ 69 h 69"/>
              <a:gd name="T12" fmla="*/ 0 w 1027"/>
              <a:gd name="T13" fmla="*/ 69 h 69"/>
              <a:gd name="T14" fmla="*/ 123 w 1027"/>
              <a:gd name="T15" fmla="*/ 69 h 69"/>
              <a:gd name="T16" fmla="*/ 819 w 1027"/>
              <a:gd name="T17" fmla="*/ 69 h 69"/>
              <a:gd name="T18" fmla="*/ 987 w 1027"/>
              <a:gd name="T19" fmla="*/ 69 h 69"/>
              <a:gd name="T20" fmla="*/ 1027 w 1027"/>
              <a:gd name="T21" fmla="*/ 2 h 69"/>
              <a:gd name="T22" fmla="*/ 1027 w 1027"/>
              <a:gd name="T23" fmla="*/ 2 h 69"/>
              <a:gd name="T24" fmla="*/ 1027 w 1027"/>
              <a:gd name="T2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4" y="69"/>
                </a:lnTo>
                <a:lnTo>
                  <a:pt x="819" y="69"/>
                </a:lnTo>
                <a:lnTo>
                  <a:pt x="123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9" y="69"/>
                </a:lnTo>
                <a:lnTo>
                  <a:pt x="987" y="69"/>
                </a:lnTo>
                <a:lnTo>
                  <a:pt x="1027" y="2"/>
                </a:lnTo>
                <a:lnTo>
                  <a:pt x="1027" y="2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1777"/>
          <p:cNvSpPr>
            <a:spLocks/>
          </p:cNvSpPr>
          <p:nvPr/>
        </p:nvSpPr>
        <p:spPr bwMode="auto">
          <a:xfrm>
            <a:off x="597145" y="864864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4 w 1027"/>
              <a:gd name="T3" fmla="*/ 66 h 69"/>
              <a:gd name="T4" fmla="*/ 819 w 1027"/>
              <a:gd name="T5" fmla="*/ 66 h 69"/>
              <a:gd name="T6" fmla="*/ 121 w 1027"/>
              <a:gd name="T7" fmla="*/ 66 h 69"/>
              <a:gd name="T8" fmla="*/ 121 w 1027"/>
              <a:gd name="T9" fmla="*/ 66 h 69"/>
              <a:gd name="T10" fmla="*/ 0 w 1027"/>
              <a:gd name="T11" fmla="*/ 66 h 69"/>
              <a:gd name="T12" fmla="*/ 0 w 1027"/>
              <a:gd name="T13" fmla="*/ 69 h 69"/>
              <a:gd name="T14" fmla="*/ 0 w 1027"/>
              <a:gd name="T15" fmla="*/ 69 h 69"/>
              <a:gd name="T16" fmla="*/ 123 w 1027"/>
              <a:gd name="T17" fmla="*/ 69 h 69"/>
              <a:gd name="T18" fmla="*/ 819 w 1027"/>
              <a:gd name="T19" fmla="*/ 69 h 69"/>
              <a:gd name="T20" fmla="*/ 984 w 1027"/>
              <a:gd name="T21" fmla="*/ 69 h 69"/>
              <a:gd name="T22" fmla="*/ 1027 w 1027"/>
              <a:gd name="T23" fmla="*/ 0 h 69"/>
              <a:gd name="T24" fmla="*/ 1027 w 1027"/>
              <a:gd name="T25" fmla="*/ 0 h 69"/>
              <a:gd name="T26" fmla="*/ 1027 w 1027"/>
              <a:gd name="T27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121" y="66"/>
                </a:lnTo>
                <a:lnTo>
                  <a:pt x="121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9" y="69"/>
                </a:lnTo>
                <a:lnTo>
                  <a:pt x="984" y="69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8D8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Freeform 1778"/>
          <p:cNvSpPr>
            <a:spLocks/>
          </p:cNvSpPr>
          <p:nvPr/>
        </p:nvSpPr>
        <p:spPr bwMode="auto">
          <a:xfrm>
            <a:off x="597145" y="864864"/>
            <a:ext cx="5792468" cy="329085"/>
          </a:xfrm>
          <a:custGeom>
            <a:avLst/>
            <a:gdLst>
              <a:gd name="T0" fmla="*/ 1027 w 1027"/>
              <a:gd name="T1" fmla="*/ 0 h 69"/>
              <a:gd name="T2" fmla="*/ 984 w 1027"/>
              <a:gd name="T3" fmla="*/ 66 h 69"/>
              <a:gd name="T4" fmla="*/ 819 w 1027"/>
              <a:gd name="T5" fmla="*/ 66 h 69"/>
              <a:gd name="T6" fmla="*/ 121 w 1027"/>
              <a:gd name="T7" fmla="*/ 66 h 69"/>
              <a:gd name="T8" fmla="*/ 121 w 1027"/>
              <a:gd name="T9" fmla="*/ 66 h 69"/>
              <a:gd name="T10" fmla="*/ 0 w 1027"/>
              <a:gd name="T11" fmla="*/ 66 h 69"/>
              <a:gd name="T12" fmla="*/ 0 w 1027"/>
              <a:gd name="T13" fmla="*/ 69 h 69"/>
              <a:gd name="T14" fmla="*/ 0 w 1027"/>
              <a:gd name="T15" fmla="*/ 69 h 69"/>
              <a:gd name="T16" fmla="*/ 123 w 1027"/>
              <a:gd name="T17" fmla="*/ 69 h 69"/>
              <a:gd name="T18" fmla="*/ 819 w 1027"/>
              <a:gd name="T19" fmla="*/ 69 h 69"/>
              <a:gd name="T20" fmla="*/ 984 w 1027"/>
              <a:gd name="T21" fmla="*/ 69 h 69"/>
              <a:gd name="T22" fmla="*/ 1027 w 1027"/>
              <a:gd name="T23" fmla="*/ 0 h 69"/>
              <a:gd name="T24" fmla="*/ 1027 w 1027"/>
              <a:gd name="T25" fmla="*/ 0 h 69"/>
              <a:gd name="T26" fmla="*/ 1027 w 1027"/>
              <a:gd name="T27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27" h="69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121" y="66"/>
                </a:lnTo>
                <a:lnTo>
                  <a:pt x="121" y="66"/>
                </a:lnTo>
                <a:lnTo>
                  <a:pt x="0" y="66"/>
                </a:lnTo>
                <a:lnTo>
                  <a:pt x="0" y="69"/>
                </a:lnTo>
                <a:lnTo>
                  <a:pt x="0" y="69"/>
                </a:lnTo>
                <a:lnTo>
                  <a:pt x="123" y="69"/>
                </a:lnTo>
                <a:lnTo>
                  <a:pt x="819" y="69"/>
                </a:lnTo>
                <a:lnTo>
                  <a:pt x="984" y="69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Freeform 1779"/>
          <p:cNvSpPr>
            <a:spLocks/>
          </p:cNvSpPr>
          <p:nvPr/>
        </p:nvSpPr>
        <p:spPr bwMode="auto">
          <a:xfrm>
            <a:off x="597145" y="864864"/>
            <a:ext cx="5792468" cy="314776"/>
          </a:xfrm>
          <a:custGeom>
            <a:avLst/>
            <a:gdLst>
              <a:gd name="T0" fmla="*/ 1027 w 1027"/>
              <a:gd name="T1" fmla="*/ 0 h 66"/>
              <a:gd name="T2" fmla="*/ 984 w 1027"/>
              <a:gd name="T3" fmla="*/ 66 h 66"/>
              <a:gd name="T4" fmla="*/ 819 w 1027"/>
              <a:gd name="T5" fmla="*/ 66 h 66"/>
              <a:gd name="T6" fmla="*/ 819 w 1027"/>
              <a:gd name="T7" fmla="*/ 66 h 66"/>
              <a:gd name="T8" fmla="*/ 121 w 1027"/>
              <a:gd name="T9" fmla="*/ 66 h 66"/>
              <a:gd name="T10" fmla="*/ 121 w 1027"/>
              <a:gd name="T11" fmla="*/ 66 h 66"/>
              <a:gd name="T12" fmla="*/ 0 w 1027"/>
              <a:gd name="T13" fmla="*/ 66 h 66"/>
              <a:gd name="T14" fmla="*/ 0 w 1027"/>
              <a:gd name="T15" fmla="*/ 66 h 66"/>
              <a:gd name="T16" fmla="*/ 0 w 1027"/>
              <a:gd name="T17" fmla="*/ 66 h 66"/>
              <a:gd name="T18" fmla="*/ 121 w 1027"/>
              <a:gd name="T19" fmla="*/ 66 h 66"/>
              <a:gd name="T20" fmla="*/ 121 w 1027"/>
              <a:gd name="T21" fmla="*/ 66 h 66"/>
              <a:gd name="T22" fmla="*/ 819 w 1027"/>
              <a:gd name="T23" fmla="*/ 66 h 66"/>
              <a:gd name="T24" fmla="*/ 984 w 1027"/>
              <a:gd name="T25" fmla="*/ 66 h 66"/>
              <a:gd name="T26" fmla="*/ 1027 w 1027"/>
              <a:gd name="T27" fmla="*/ 0 h 66"/>
              <a:gd name="T28" fmla="*/ 1027 w 1027"/>
              <a:gd name="T29" fmla="*/ 0 h 66"/>
              <a:gd name="T30" fmla="*/ 1027 w 1027"/>
              <a:gd name="T31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819" y="66"/>
                </a:lnTo>
                <a:lnTo>
                  <a:pt x="121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1" y="66"/>
                </a:lnTo>
                <a:lnTo>
                  <a:pt x="121" y="66"/>
                </a:lnTo>
                <a:lnTo>
                  <a:pt x="819" y="66"/>
                </a:lnTo>
                <a:lnTo>
                  <a:pt x="984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  <a:close/>
              </a:path>
            </a:pathLst>
          </a:custGeom>
          <a:solidFill>
            <a:srgbClr val="D6D6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Freeform 1780"/>
          <p:cNvSpPr>
            <a:spLocks/>
          </p:cNvSpPr>
          <p:nvPr/>
        </p:nvSpPr>
        <p:spPr bwMode="auto">
          <a:xfrm>
            <a:off x="597145" y="864864"/>
            <a:ext cx="5792468" cy="314776"/>
          </a:xfrm>
          <a:custGeom>
            <a:avLst/>
            <a:gdLst>
              <a:gd name="T0" fmla="*/ 1027 w 1027"/>
              <a:gd name="T1" fmla="*/ 0 h 66"/>
              <a:gd name="T2" fmla="*/ 984 w 1027"/>
              <a:gd name="T3" fmla="*/ 66 h 66"/>
              <a:gd name="T4" fmla="*/ 819 w 1027"/>
              <a:gd name="T5" fmla="*/ 66 h 66"/>
              <a:gd name="T6" fmla="*/ 819 w 1027"/>
              <a:gd name="T7" fmla="*/ 66 h 66"/>
              <a:gd name="T8" fmla="*/ 121 w 1027"/>
              <a:gd name="T9" fmla="*/ 66 h 66"/>
              <a:gd name="T10" fmla="*/ 121 w 1027"/>
              <a:gd name="T11" fmla="*/ 66 h 66"/>
              <a:gd name="T12" fmla="*/ 0 w 1027"/>
              <a:gd name="T13" fmla="*/ 66 h 66"/>
              <a:gd name="T14" fmla="*/ 0 w 1027"/>
              <a:gd name="T15" fmla="*/ 66 h 66"/>
              <a:gd name="T16" fmla="*/ 0 w 1027"/>
              <a:gd name="T17" fmla="*/ 66 h 66"/>
              <a:gd name="T18" fmla="*/ 121 w 1027"/>
              <a:gd name="T19" fmla="*/ 66 h 66"/>
              <a:gd name="T20" fmla="*/ 121 w 1027"/>
              <a:gd name="T21" fmla="*/ 66 h 66"/>
              <a:gd name="T22" fmla="*/ 819 w 1027"/>
              <a:gd name="T23" fmla="*/ 66 h 66"/>
              <a:gd name="T24" fmla="*/ 984 w 1027"/>
              <a:gd name="T25" fmla="*/ 66 h 66"/>
              <a:gd name="T26" fmla="*/ 1027 w 1027"/>
              <a:gd name="T27" fmla="*/ 0 h 66"/>
              <a:gd name="T28" fmla="*/ 1027 w 1027"/>
              <a:gd name="T29" fmla="*/ 0 h 66"/>
              <a:gd name="T30" fmla="*/ 1027 w 1027"/>
              <a:gd name="T31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27" h="66">
                <a:moveTo>
                  <a:pt x="1027" y="0"/>
                </a:moveTo>
                <a:lnTo>
                  <a:pt x="984" y="66"/>
                </a:lnTo>
                <a:lnTo>
                  <a:pt x="819" y="66"/>
                </a:lnTo>
                <a:lnTo>
                  <a:pt x="819" y="66"/>
                </a:lnTo>
                <a:lnTo>
                  <a:pt x="121" y="66"/>
                </a:lnTo>
                <a:lnTo>
                  <a:pt x="121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1" y="66"/>
                </a:lnTo>
                <a:lnTo>
                  <a:pt x="121" y="66"/>
                </a:lnTo>
                <a:lnTo>
                  <a:pt x="819" y="66"/>
                </a:lnTo>
                <a:lnTo>
                  <a:pt x="984" y="66"/>
                </a:lnTo>
                <a:lnTo>
                  <a:pt x="1027" y="0"/>
                </a:lnTo>
                <a:lnTo>
                  <a:pt x="1027" y="0"/>
                </a:lnTo>
                <a:lnTo>
                  <a:pt x="102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Freeform 1781"/>
          <p:cNvSpPr>
            <a:spLocks/>
          </p:cNvSpPr>
          <p:nvPr/>
        </p:nvSpPr>
        <p:spPr bwMode="auto">
          <a:xfrm>
            <a:off x="585864" y="855325"/>
            <a:ext cx="5803749" cy="324314"/>
          </a:xfrm>
          <a:custGeom>
            <a:avLst/>
            <a:gdLst>
              <a:gd name="T0" fmla="*/ 1026 w 1029"/>
              <a:gd name="T1" fmla="*/ 0 h 68"/>
              <a:gd name="T2" fmla="*/ 986 w 1029"/>
              <a:gd name="T3" fmla="*/ 66 h 68"/>
              <a:gd name="T4" fmla="*/ 821 w 1029"/>
              <a:gd name="T5" fmla="*/ 66 h 68"/>
              <a:gd name="T6" fmla="*/ 123 w 1029"/>
              <a:gd name="T7" fmla="*/ 66 h 68"/>
              <a:gd name="T8" fmla="*/ 0 w 1029"/>
              <a:gd name="T9" fmla="*/ 66 h 68"/>
              <a:gd name="T10" fmla="*/ 0 w 1029"/>
              <a:gd name="T11" fmla="*/ 68 h 68"/>
              <a:gd name="T12" fmla="*/ 2 w 1029"/>
              <a:gd name="T13" fmla="*/ 68 h 68"/>
              <a:gd name="T14" fmla="*/ 123 w 1029"/>
              <a:gd name="T15" fmla="*/ 68 h 68"/>
              <a:gd name="T16" fmla="*/ 123 w 1029"/>
              <a:gd name="T17" fmla="*/ 68 h 68"/>
              <a:gd name="T18" fmla="*/ 821 w 1029"/>
              <a:gd name="T19" fmla="*/ 68 h 68"/>
              <a:gd name="T20" fmla="*/ 821 w 1029"/>
              <a:gd name="T21" fmla="*/ 68 h 68"/>
              <a:gd name="T22" fmla="*/ 986 w 1029"/>
              <a:gd name="T23" fmla="*/ 68 h 68"/>
              <a:gd name="T24" fmla="*/ 1029 w 1029"/>
              <a:gd name="T25" fmla="*/ 2 h 68"/>
              <a:gd name="T26" fmla="*/ 1029 w 1029"/>
              <a:gd name="T27" fmla="*/ 2 h 68"/>
              <a:gd name="T28" fmla="*/ 1026 w 1029"/>
              <a:gd name="T29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9" h="68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2" y="68"/>
                </a:lnTo>
                <a:lnTo>
                  <a:pt x="123" y="68"/>
                </a:lnTo>
                <a:lnTo>
                  <a:pt x="123" y="68"/>
                </a:lnTo>
                <a:lnTo>
                  <a:pt x="821" y="68"/>
                </a:lnTo>
                <a:lnTo>
                  <a:pt x="821" y="68"/>
                </a:lnTo>
                <a:lnTo>
                  <a:pt x="986" y="68"/>
                </a:lnTo>
                <a:lnTo>
                  <a:pt x="1029" y="2"/>
                </a:lnTo>
                <a:lnTo>
                  <a:pt x="1029" y="2"/>
                </a:lnTo>
                <a:lnTo>
                  <a:pt x="1026" y="0"/>
                </a:lnTo>
                <a:close/>
              </a:path>
            </a:pathLst>
          </a:custGeom>
          <a:solidFill>
            <a:srgbClr val="D4D4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Freeform 1782"/>
          <p:cNvSpPr>
            <a:spLocks/>
          </p:cNvSpPr>
          <p:nvPr/>
        </p:nvSpPr>
        <p:spPr bwMode="auto">
          <a:xfrm>
            <a:off x="585864" y="855325"/>
            <a:ext cx="5803749" cy="324314"/>
          </a:xfrm>
          <a:custGeom>
            <a:avLst/>
            <a:gdLst>
              <a:gd name="T0" fmla="*/ 1026 w 1029"/>
              <a:gd name="T1" fmla="*/ 0 h 68"/>
              <a:gd name="T2" fmla="*/ 986 w 1029"/>
              <a:gd name="T3" fmla="*/ 66 h 68"/>
              <a:gd name="T4" fmla="*/ 821 w 1029"/>
              <a:gd name="T5" fmla="*/ 66 h 68"/>
              <a:gd name="T6" fmla="*/ 123 w 1029"/>
              <a:gd name="T7" fmla="*/ 66 h 68"/>
              <a:gd name="T8" fmla="*/ 0 w 1029"/>
              <a:gd name="T9" fmla="*/ 66 h 68"/>
              <a:gd name="T10" fmla="*/ 0 w 1029"/>
              <a:gd name="T11" fmla="*/ 68 h 68"/>
              <a:gd name="T12" fmla="*/ 2 w 1029"/>
              <a:gd name="T13" fmla="*/ 68 h 68"/>
              <a:gd name="T14" fmla="*/ 123 w 1029"/>
              <a:gd name="T15" fmla="*/ 68 h 68"/>
              <a:gd name="T16" fmla="*/ 123 w 1029"/>
              <a:gd name="T17" fmla="*/ 68 h 68"/>
              <a:gd name="T18" fmla="*/ 821 w 1029"/>
              <a:gd name="T19" fmla="*/ 68 h 68"/>
              <a:gd name="T20" fmla="*/ 821 w 1029"/>
              <a:gd name="T21" fmla="*/ 68 h 68"/>
              <a:gd name="T22" fmla="*/ 986 w 1029"/>
              <a:gd name="T23" fmla="*/ 68 h 68"/>
              <a:gd name="T24" fmla="*/ 1029 w 1029"/>
              <a:gd name="T25" fmla="*/ 2 h 68"/>
              <a:gd name="T26" fmla="*/ 1029 w 1029"/>
              <a:gd name="T27" fmla="*/ 2 h 68"/>
              <a:gd name="T28" fmla="*/ 1026 w 1029"/>
              <a:gd name="T29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9" h="68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123" y="66"/>
                </a:lnTo>
                <a:lnTo>
                  <a:pt x="0" y="66"/>
                </a:lnTo>
                <a:lnTo>
                  <a:pt x="0" y="68"/>
                </a:lnTo>
                <a:lnTo>
                  <a:pt x="2" y="68"/>
                </a:lnTo>
                <a:lnTo>
                  <a:pt x="123" y="68"/>
                </a:lnTo>
                <a:lnTo>
                  <a:pt x="123" y="68"/>
                </a:lnTo>
                <a:lnTo>
                  <a:pt x="821" y="68"/>
                </a:lnTo>
                <a:lnTo>
                  <a:pt x="821" y="68"/>
                </a:lnTo>
                <a:lnTo>
                  <a:pt x="986" y="68"/>
                </a:lnTo>
                <a:lnTo>
                  <a:pt x="1029" y="2"/>
                </a:lnTo>
                <a:lnTo>
                  <a:pt x="1029" y="2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Freeform 1783"/>
          <p:cNvSpPr>
            <a:spLocks/>
          </p:cNvSpPr>
          <p:nvPr/>
        </p:nvSpPr>
        <p:spPr bwMode="auto">
          <a:xfrm>
            <a:off x="585864" y="855325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21 w 1026"/>
              <a:gd name="T5" fmla="*/ 66 h 66"/>
              <a:gd name="T6" fmla="*/ 821 w 1026"/>
              <a:gd name="T7" fmla="*/ 66 h 66"/>
              <a:gd name="T8" fmla="*/ 123 w 1026"/>
              <a:gd name="T9" fmla="*/ 66 h 66"/>
              <a:gd name="T10" fmla="*/ 123 w 1026"/>
              <a:gd name="T11" fmla="*/ 66 h 66"/>
              <a:gd name="T12" fmla="*/ 0 w 1026"/>
              <a:gd name="T13" fmla="*/ 66 h 66"/>
              <a:gd name="T14" fmla="*/ 0 w 1026"/>
              <a:gd name="T15" fmla="*/ 66 h 66"/>
              <a:gd name="T16" fmla="*/ 0 w 1026"/>
              <a:gd name="T17" fmla="*/ 66 h 66"/>
              <a:gd name="T18" fmla="*/ 123 w 1026"/>
              <a:gd name="T19" fmla="*/ 66 h 66"/>
              <a:gd name="T20" fmla="*/ 821 w 1026"/>
              <a:gd name="T21" fmla="*/ 66 h 66"/>
              <a:gd name="T22" fmla="*/ 986 w 1026"/>
              <a:gd name="T23" fmla="*/ 66 h 66"/>
              <a:gd name="T24" fmla="*/ 1026 w 1026"/>
              <a:gd name="T25" fmla="*/ 0 h 66"/>
              <a:gd name="T26" fmla="*/ 1026 w 1026"/>
              <a:gd name="T27" fmla="*/ 0 h 66"/>
              <a:gd name="T28" fmla="*/ 1026 w 1026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821" y="66"/>
                </a:lnTo>
                <a:lnTo>
                  <a:pt x="123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D3D3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Freeform 1784"/>
          <p:cNvSpPr>
            <a:spLocks/>
          </p:cNvSpPr>
          <p:nvPr/>
        </p:nvSpPr>
        <p:spPr bwMode="auto">
          <a:xfrm>
            <a:off x="585864" y="855325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21 w 1026"/>
              <a:gd name="T5" fmla="*/ 66 h 66"/>
              <a:gd name="T6" fmla="*/ 821 w 1026"/>
              <a:gd name="T7" fmla="*/ 66 h 66"/>
              <a:gd name="T8" fmla="*/ 123 w 1026"/>
              <a:gd name="T9" fmla="*/ 66 h 66"/>
              <a:gd name="T10" fmla="*/ 123 w 1026"/>
              <a:gd name="T11" fmla="*/ 66 h 66"/>
              <a:gd name="T12" fmla="*/ 0 w 1026"/>
              <a:gd name="T13" fmla="*/ 66 h 66"/>
              <a:gd name="T14" fmla="*/ 0 w 1026"/>
              <a:gd name="T15" fmla="*/ 66 h 66"/>
              <a:gd name="T16" fmla="*/ 0 w 1026"/>
              <a:gd name="T17" fmla="*/ 66 h 66"/>
              <a:gd name="T18" fmla="*/ 123 w 1026"/>
              <a:gd name="T19" fmla="*/ 66 h 66"/>
              <a:gd name="T20" fmla="*/ 821 w 1026"/>
              <a:gd name="T21" fmla="*/ 66 h 66"/>
              <a:gd name="T22" fmla="*/ 986 w 1026"/>
              <a:gd name="T23" fmla="*/ 66 h 66"/>
              <a:gd name="T24" fmla="*/ 1026 w 1026"/>
              <a:gd name="T25" fmla="*/ 0 h 66"/>
              <a:gd name="T26" fmla="*/ 1026 w 1026"/>
              <a:gd name="T27" fmla="*/ 0 h 66"/>
              <a:gd name="T28" fmla="*/ 1026 w 1026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21" y="66"/>
                </a:lnTo>
                <a:lnTo>
                  <a:pt x="821" y="66"/>
                </a:lnTo>
                <a:lnTo>
                  <a:pt x="123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Freeform 1785"/>
          <p:cNvSpPr>
            <a:spLocks/>
          </p:cNvSpPr>
          <p:nvPr/>
        </p:nvSpPr>
        <p:spPr bwMode="auto">
          <a:xfrm>
            <a:off x="585864" y="855325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18 w 1026"/>
              <a:gd name="T5" fmla="*/ 66 h 66"/>
              <a:gd name="T6" fmla="*/ 123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123 w 1026"/>
              <a:gd name="T17" fmla="*/ 66 h 66"/>
              <a:gd name="T18" fmla="*/ 821 w 1026"/>
              <a:gd name="T19" fmla="*/ 66 h 66"/>
              <a:gd name="T20" fmla="*/ 821 w 1026"/>
              <a:gd name="T21" fmla="*/ 66 h 66"/>
              <a:gd name="T22" fmla="*/ 986 w 1026"/>
              <a:gd name="T23" fmla="*/ 66 h 66"/>
              <a:gd name="T24" fmla="*/ 1026 w 1026"/>
              <a:gd name="T25" fmla="*/ 0 h 66"/>
              <a:gd name="T26" fmla="*/ 1026 w 1026"/>
              <a:gd name="T27" fmla="*/ 0 h 66"/>
              <a:gd name="T28" fmla="*/ 1026 w 1026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123" y="66"/>
                </a:lnTo>
                <a:lnTo>
                  <a:pt x="821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  <a:close/>
              </a:path>
            </a:pathLst>
          </a:custGeom>
          <a:solidFill>
            <a:srgbClr val="D1D1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Freeform 1786"/>
          <p:cNvSpPr>
            <a:spLocks/>
          </p:cNvSpPr>
          <p:nvPr/>
        </p:nvSpPr>
        <p:spPr bwMode="auto">
          <a:xfrm>
            <a:off x="585864" y="855325"/>
            <a:ext cx="5786826" cy="314776"/>
          </a:xfrm>
          <a:custGeom>
            <a:avLst/>
            <a:gdLst>
              <a:gd name="T0" fmla="*/ 1026 w 1026"/>
              <a:gd name="T1" fmla="*/ 0 h 66"/>
              <a:gd name="T2" fmla="*/ 986 w 1026"/>
              <a:gd name="T3" fmla="*/ 66 h 66"/>
              <a:gd name="T4" fmla="*/ 818 w 1026"/>
              <a:gd name="T5" fmla="*/ 66 h 66"/>
              <a:gd name="T6" fmla="*/ 123 w 1026"/>
              <a:gd name="T7" fmla="*/ 66 h 66"/>
              <a:gd name="T8" fmla="*/ 0 w 1026"/>
              <a:gd name="T9" fmla="*/ 66 h 66"/>
              <a:gd name="T10" fmla="*/ 0 w 1026"/>
              <a:gd name="T11" fmla="*/ 66 h 66"/>
              <a:gd name="T12" fmla="*/ 0 w 1026"/>
              <a:gd name="T13" fmla="*/ 66 h 66"/>
              <a:gd name="T14" fmla="*/ 123 w 1026"/>
              <a:gd name="T15" fmla="*/ 66 h 66"/>
              <a:gd name="T16" fmla="*/ 123 w 1026"/>
              <a:gd name="T17" fmla="*/ 66 h 66"/>
              <a:gd name="T18" fmla="*/ 821 w 1026"/>
              <a:gd name="T19" fmla="*/ 66 h 66"/>
              <a:gd name="T20" fmla="*/ 821 w 1026"/>
              <a:gd name="T21" fmla="*/ 66 h 66"/>
              <a:gd name="T22" fmla="*/ 986 w 1026"/>
              <a:gd name="T23" fmla="*/ 66 h 66"/>
              <a:gd name="T24" fmla="*/ 1026 w 1026"/>
              <a:gd name="T25" fmla="*/ 0 h 66"/>
              <a:gd name="T26" fmla="*/ 1026 w 1026"/>
              <a:gd name="T27" fmla="*/ 0 h 66"/>
              <a:gd name="T28" fmla="*/ 1026 w 1026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66">
                <a:moveTo>
                  <a:pt x="1026" y="0"/>
                </a:moveTo>
                <a:lnTo>
                  <a:pt x="986" y="66"/>
                </a:lnTo>
                <a:lnTo>
                  <a:pt x="818" y="66"/>
                </a:lnTo>
                <a:lnTo>
                  <a:pt x="123" y="66"/>
                </a:lnTo>
                <a:lnTo>
                  <a:pt x="0" y="66"/>
                </a:lnTo>
                <a:lnTo>
                  <a:pt x="0" y="66"/>
                </a:lnTo>
                <a:lnTo>
                  <a:pt x="0" y="66"/>
                </a:lnTo>
                <a:lnTo>
                  <a:pt x="123" y="66"/>
                </a:lnTo>
                <a:lnTo>
                  <a:pt x="123" y="66"/>
                </a:lnTo>
                <a:lnTo>
                  <a:pt x="821" y="66"/>
                </a:lnTo>
                <a:lnTo>
                  <a:pt x="821" y="66"/>
                </a:lnTo>
                <a:lnTo>
                  <a:pt x="986" y="66"/>
                </a:lnTo>
                <a:lnTo>
                  <a:pt x="1026" y="0"/>
                </a:lnTo>
                <a:lnTo>
                  <a:pt x="1026" y="0"/>
                </a:lnTo>
                <a:lnTo>
                  <a:pt x="102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Freeform 1787"/>
          <p:cNvSpPr>
            <a:spLocks/>
          </p:cNvSpPr>
          <p:nvPr/>
        </p:nvSpPr>
        <p:spPr bwMode="auto">
          <a:xfrm>
            <a:off x="585864" y="526243"/>
            <a:ext cx="5786826" cy="643861"/>
          </a:xfrm>
          <a:custGeom>
            <a:avLst/>
            <a:gdLst>
              <a:gd name="T0" fmla="*/ 986 w 1026"/>
              <a:gd name="T1" fmla="*/ 0 h 135"/>
              <a:gd name="T2" fmla="*/ 840 w 1026"/>
              <a:gd name="T3" fmla="*/ 0 h 135"/>
              <a:gd name="T4" fmla="*/ 882 w 1026"/>
              <a:gd name="T5" fmla="*/ 66 h 135"/>
              <a:gd name="T6" fmla="*/ 840 w 1026"/>
              <a:gd name="T7" fmla="*/ 135 h 135"/>
              <a:gd name="T8" fmla="*/ 90 w 1026"/>
              <a:gd name="T9" fmla="*/ 135 h 135"/>
              <a:gd name="T10" fmla="*/ 90 w 1026"/>
              <a:gd name="T11" fmla="*/ 0 h 135"/>
              <a:gd name="T12" fmla="*/ 0 w 1026"/>
              <a:gd name="T13" fmla="*/ 0 h 135"/>
              <a:gd name="T14" fmla="*/ 0 w 1026"/>
              <a:gd name="T15" fmla="*/ 135 h 135"/>
              <a:gd name="T16" fmla="*/ 0 w 1026"/>
              <a:gd name="T17" fmla="*/ 135 h 135"/>
              <a:gd name="T18" fmla="*/ 123 w 1026"/>
              <a:gd name="T19" fmla="*/ 135 h 135"/>
              <a:gd name="T20" fmla="*/ 818 w 1026"/>
              <a:gd name="T21" fmla="*/ 135 h 135"/>
              <a:gd name="T22" fmla="*/ 986 w 1026"/>
              <a:gd name="T23" fmla="*/ 135 h 135"/>
              <a:gd name="T24" fmla="*/ 1026 w 1026"/>
              <a:gd name="T25" fmla="*/ 69 h 135"/>
              <a:gd name="T26" fmla="*/ 1026 w 1026"/>
              <a:gd name="T27" fmla="*/ 66 h 135"/>
              <a:gd name="T28" fmla="*/ 986 w 1026"/>
              <a:gd name="T29" fmla="*/ 0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135">
                <a:moveTo>
                  <a:pt x="986" y="0"/>
                </a:moveTo>
                <a:lnTo>
                  <a:pt x="840" y="0"/>
                </a:lnTo>
                <a:lnTo>
                  <a:pt x="882" y="66"/>
                </a:lnTo>
                <a:lnTo>
                  <a:pt x="840" y="135"/>
                </a:lnTo>
                <a:lnTo>
                  <a:pt x="90" y="135"/>
                </a:lnTo>
                <a:lnTo>
                  <a:pt x="90" y="0"/>
                </a:lnTo>
                <a:lnTo>
                  <a:pt x="0" y="0"/>
                </a:lnTo>
                <a:lnTo>
                  <a:pt x="0" y="135"/>
                </a:lnTo>
                <a:lnTo>
                  <a:pt x="0" y="135"/>
                </a:lnTo>
                <a:lnTo>
                  <a:pt x="123" y="135"/>
                </a:lnTo>
                <a:lnTo>
                  <a:pt x="818" y="135"/>
                </a:lnTo>
                <a:lnTo>
                  <a:pt x="986" y="135"/>
                </a:lnTo>
                <a:lnTo>
                  <a:pt x="1026" y="69"/>
                </a:lnTo>
                <a:lnTo>
                  <a:pt x="1026" y="66"/>
                </a:lnTo>
                <a:lnTo>
                  <a:pt x="986" y="0"/>
                </a:lnTo>
                <a:close/>
              </a:path>
            </a:pathLst>
          </a:custGeom>
          <a:solidFill>
            <a:srgbClr val="CFCFD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1788"/>
          <p:cNvSpPr>
            <a:spLocks/>
          </p:cNvSpPr>
          <p:nvPr/>
        </p:nvSpPr>
        <p:spPr bwMode="auto">
          <a:xfrm>
            <a:off x="585864" y="526243"/>
            <a:ext cx="5786826" cy="643861"/>
          </a:xfrm>
          <a:custGeom>
            <a:avLst/>
            <a:gdLst>
              <a:gd name="T0" fmla="*/ 986 w 1026"/>
              <a:gd name="T1" fmla="*/ 0 h 135"/>
              <a:gd name="T2" fmla="*/ 840 w 1026"/>
              <a:gd name="T3" fmla="*/ 0 h 135"/>
              <a:gd name="T4" fmla="*/ 882 w 1026"/>
              <a:gd name="T5" fmla="*/ 66 h 135"/>
              <a:gd name="T6" fmla="*/ 840 w 1026"/>
              <a:gd name="T7" fmla="*/ 135 h 135"/>
              <a:gd name="T8" fmla="*/ 90 w 1026"/>
              <a:gd name="T9" fmla="*/ 135 h 135"/>
              <a:gd name="T10" fmla="*/ 90 w 1026"/>
              <a:gd name="T11" fmla="*/ 0 h 135"/>
              <a:gd name="T12" fmla="*/ 0 w 1026"/>
              <a:gd name="T13" fmla="*/ 0 h 135"/>
              <a:gd name="T14" fmla="*/ 0 w 1026"/>
              <a:gd name="T15" fmla="*/ 135 h 135"/>
              <a:gd name="T16" fmla="*/ 0 w 1026"/>
              <a:gd name="T17" fmla="*/ 135 h 135"/>
              <a:gd name="T18" fmla="*/ 123 w 1026"/>
              <a:gd name="T19" fmla="*/ 135 h 135"/>
              <a:gd name="T20" fmla="*/ 818 w 1026"/>
              <a:gd name="T21" fmla="*/ 135 h 135"/>
              <a:gd name="T22" fmla="*/ 986 w 1026"/>
              <a:gd name="T23" fmla="*/ 135 h 135"/>
              <a:gd name="T24" fmla="*/ 1026 w 1026"/>
              <a:gd name="T25" fmla="*/ 69 h 135"/>
              <a:gd name="T26" fmla="*/ 1026 w 1026"/>
              <a:gd name="T27" fmla="*/ 66 h 135"/>
              <a:gd name="T28" fmla="*/ 986 w 1026"/>
              <a:gd name="T29" fmla="*/ 0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26" h="135">
                <a:moveTo>
                  <a:pt x="986" y="0"/>
                </a:moveTo>
                <a:lnTo>
                  <a:pt x="840" y="0"/>
                </a:lnTo>
                <a:lnTo>
                  <a:pt x="882" y="66"/>
                </a:lnTo>
                <a:lnTo>
                  <a:pt x="840" y="135"/>
                </a:lnTo>
                <a:lnTo>
                  <a:pt x="90" y="135"/>
                </a:lnTo>
                <a:lnTo>
                  <a:pt x="90" y="0"/>
                </a:lnTo>
                <a:lnTo>
                  <a:pt x="0" y="0"/>
                </a:lnTo>
                <a:lnTo>
                  <a:pt x="0" y="135"/>
                </a:lnTo>
                <a:lnTo>
                  <a:pt x="0" y="135"/>
                </a:lnTo>
                <a:lnTo>
                  <a:pt x="123" y="135"/>
                </a:lnTo>
                <a:lnTo>
                  <a:pt x="818" y="135"/>
                </a:lnTo>
                <a:lnTo>
                  <a:pt x="986" y="135"/>
                </a:lnTo>
                <a:lnTo>
                  <a:pt x="1026" y="69"/>
                </a:lnTo>
                <a:lnTo>
                  <a:pt x="1026" y="66"/>
                </a:lnTo>
                <a:lnTo>
                  <a:pt x="98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Freeform 1798"/>
          <p:cNvSpPr>
            <a:spLocks/>
          </p:cNvSpPr>
          <p:nvPr/>
        </p:nvSpPr>
        <p:spPr bwMode="auto">
          <a:xfrm>
            <a:off x="1093480" y="526243"/>
            <a:ext cx="4467024" cy="643861"/>
          </a:xfrm>
          <a:custGeom>
            <a:avLst/>
            <a:gdLst>
              <a:gd name="T0" fmla="*/ 792 w 792"/>
              <a:gd name="T1" fmla="*/ 66 h 135"/>
              <a:gd name="T2" fmla="*/ 750 w 792"/>
              <a:gd name="T3" fmla="*/ 0 h 135"/>
              <a:gd name="T4" fmla="*/ 0 w 792"/>
              <a:gd name="T5" fmla="*/ 0 h 135"/>
              <a:gd name="T6" fmla="*/ 0 w 792"/>
              <a:gd name="T7" fmla="*/ 135 h 135"/>
              <a:gd name="T8" fmla="*/ 750 w 792"/>
              <a:gd name="T9" fmla="*/ 135 h 135"/>
              <a:gd name="T10" fmla="*/ 792 w 792"/>
              <a:gd name="T11" fmla="*/ 66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92" h="135">
                <a:moveTo>
                  <a:pt x="792" y="66"/>
                </a:moveTo>
                <a:lnTo>
                  <a:pt x="750" y="0"/>
                </a:lnTo>
                <a:lnTo>
                  <a:pt x="0" y="0"/>
                </a:lnTo>
                <a:lnTo>
                  <a:pt x="0" y="135"/>
                </a:lnTo>
                <a:lnTo>
                  <a:pt x="750" y="135"/>
                </a:lnTo>
                <a:lnTo>
                  <a:pt x="792" y="6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3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Key Success Factors </a:t>
            </a:r>
            <a:endParaRPr lang="en-US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4" name="Freeform 1799"/>
          <p:cNvSpPr>
            <a:spLocks/>
          </p:cNvSpPr>
          <p:nvPr/>
        </p:nvSpPr>
        <p:spPr bwMode="auto">
          <a:xfrm>
            <a:off x="1093480" y="526243"/>
            <a:ext cx="4467024" cy="643861"/>
          </a:xfrm>
          <a:custGeom>
            <a:avLst/>
            <a:gdLst>
              <a:gd name="T0" fmla="*/ 792 w 792"/>
              <a:gd name="T1" fmla="*/ 66 h 135"/>
              <a:gd name="T2" fmla="*/ 750 w 792"/>
              <a:gd name="T3" fmla="*/ 0 h 135"/>
              <a:gd name="T4" fmla="*/ 0 w 792"/>
              <a:gd name="T5" fmla="*/ 0 h 135"/>
              <a:gd name="T6" fmla="*/ 0 w 792"/>
              <a:gd name="T7" fmla="*/ 135 h 135"/>
              <a:gd name="T8" fmla="*/ 750 w 792"/>
              <a:gd name="T9" fmla="*/ 135 h 135"/>
              <a:gd name="T10" fmla="*/ 792 w 792"/>
              <a:gd name="T11" fmla="*/ 66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92" h="135">
                <a:moveTo>
                  <a:pt x="792" y="66"/>
                </a:moveTo>
                <a:lnTo>
                  <a:pt x="750" y="0"/>
                </a:lnTo>
                <a:lnTo>
                  <a:pt x="0" y="0"/>
                </a:lnTo>
                <a:lnTo>
                  <a:pt x="0" y="135"/>
                </a:lnTo>
                <a:lnTo>
                  <a:pt x="750" y="135"/>
                </a:lnTo>
                <a:lnTo>
                  <a:pt x="792" y="66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Freeform 1800"/>
          <p:cNvSpPr>
            <a:spLocks/>
          </p:cNvSpPr>
          <p:nvPr/>
        </p:nvSpPr>
        <p:spPr bwMode="auto">
          <a:xfrm>
            <a:off x="5199533" y="526243"/>
            <a:ext cx="1173158" cy="643861"/>
          </a:xfrm>
          <a:custGeom>
            <a:avLst/>
            <a:gdLst>
              <a:gd name="T0" fmla="*/ 168 w 208"/>
              <a:gd name="T1" fmla="*/ 0 h 135"/>
              <a:gd name="T2" fmla="*/ 0 w 208"/>
              <a:gd name="T3" fmla="*/ 0 h 135"/>
              <a:gd name="T4" fmla="*/ 43 w 208"/>
              <a:gd name="T5" fmla="*/ 66 h 135"/>
              <a:gd name="T6" fmla="*/ 0 w 208"/>
              <a:gd name="T7" fmla="*/ 135 h 135"/>
              <a:gd name="T8" fmla="*/ 168 w 208"/>
              <a:gd name="T9" fmla="*/ 135 h 135"/>
              <a:gd name="T10" fmla="*/ 208 w 208"/>
              <a:gd name="T11" fmla="*/ 66 h 135"/>
              <a:gd name="T12" fmla="*/ 168 w 208"/>
              <a:gd name="T13" fmla="*/ 0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08" h="135">
                <a:moveTo>
                  <a:pt x="168" y="0"/>
                </a:moveTo>
                <a:lnTo>
                  <a:pt x="0" y="0"/>
                </a:lnTo>
                <a:lnTo>
                  <a:pt x="43" y="66"/>
                </a:lnTo>
                <a:lnTo>
                  <a:pt x="0" y="135"/>
                </a:lnTo>
                <a:lnTo>
                  <a:pt x="168" y="135"/>
                </a:lnTo>
                <a:lnTo>
                  <a:pt x="208" y="66"/>
                </a:lnTo>
                <a:lnTo>
                  <a:pt x="168" y="0"/>
                </a:lnTo>
                <a:close/>
              </a:path>
            </a:pathLst>
          </a:custGeom>
          <a:solidFill>
            <a:srgbClr val="FDB8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Freeform 1842"/>
          <p:cNvSpPr>
            <a:spLocks/>
          </p:cNvSpPr>
          <p:nvPr/>
        </p:nvSpPr>
        <p:spPr bwMode="auto">
          <a:xfrm>
            <a:off x="585864" y="526243"/>
            <a:ext cx="919351" cy="643861"/>
          </a:xfrm>
          <a:custGeom>
            <a:avLst/>
            <a:gdLst>
              <a:gd name="T0" fmla="*/ 123 w 163"/>
              <a:gd name="T1" fmla="*/ 135 h 135"/>
              <a:gd name="T2" fmla="*/ 163 w 163"/>
              <a:gd name="T3" fmla="*/ 66 h 135"/>
              <a:gd name="T4" fmla="*/ 123 w 163"/>
              <a:gd name="T5" fmla="*/ 0 h 135"/>
              <a:gd name="T6" fmla="*/ 0 w 163"/>
              <a:gd name="T7" fmla="*/ 0 h 135"/>
              <a:gd name="T8" fmla="*/ 0 w 163"/>
              <a:gd name="T9" fmla="*/ 135 h 135"/>
              <a:gd name="T10" fmla="*/ 123 w 163"/>
              <a:gd name="T11" fmla="*/ 135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3" h="135">
                <a:moveTo>
                  <a:pt x="123" y="135"/>
                </a:moveTo>
                <a:lnTo>
                  <a:pt x="163" y="66"/>
                </a:lnTo>
                <a:lnTo>
                  <a:pt x="123" y="0"/>
                </a:lnTo>
                <a:lnTo>
                  <a:pt x="0" y="0"/>
                </a:lnTo>
                <a:lnTo>
                  <a:pt x="0" y="135"/>
                </a:lnTo>
                <a:lnTo>
                  <a:pt x="123" y="135"/>
                </a:lnTo>
                <a:close/>
              </a:path>
            </a:pathLst>
          </a:custGeom>
          <a:solidFill>
            <a:srgbClr val="FDB8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Freeform 1849"/>
          <p:cNvSpPr>
            <a:spLocks noEditPoints="1"/>
          </p:cNvSpPr>
          <p:nvPr/>
        </p:nvSpPr>
        <p:spPr bwMode="auto">
          <a:xfrm>
            <a:off x="788911" y="707477"/>
            <a:ext cx="208688" cy="271853"/>
          </a:xfrm>
          <a:custGeom>
            <a:avLst/>
            <a:gdLst>
              <a:gd name="T0" fmla="*/ 16 w 16"/>
              <a:gd name="T1" fmla="*/ 12 h 24"/>
              <a:gd name="T2" fmla="*/ 8 w 16"/>
              <a:gd name="T3" fmla="*/ 24 h 24"/>
              <a:gd name="T4" fmla="*/ 0 w 16"/>
              <a:gd name="T5" fmla="*/ 12 h 24"/>
              <a:gd name="T6" fmla="*/ 8 w 16"/>
              <a:gd name="T7" fmla="*/ 0 h 24"/>
              <a:gd name="T8" fmla="*/ 16 w 16"/>
              <a:gd name="T9" fmla="*/ 12 h 24"/>
              <a:gd name="T10" fmla="*/ 3 w 16"/>
              <a:gd name="T11" fmla="*/ 12 h 24"/>
              <a:gd name="T12" fmla="*/ 8 w 16"/>
              <a:gd name="T13" fmla="*/ 22 h 24"/>
              <a:gd name="T14" fmla="*/ 13 w 16"/>
              <a:gd name="T15" fmla="*/ 12 h 24"/>
              <a:gd name="T16" fmla="*/ 8 w 16"/>
              <a:gd name="T17" fmla="*/ 2 h 24"/>
              <a:gd name="T18" fmla="*/ 3 w 16"/>
              <a:gd name="T19" fmla="*/ 12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6" h="24">
                <a:moveTo>
                  <a:pt x="16" y="12"/>
                </a:moveTo>
                <a:cubicBezTo>
                  <a:pt x="16" y="20"/>
                  <a:pt x="13" y="24"/>
                  <a:pt x="8" y="24"/>
                </a:cubicBezTo>
                <a:cubicBezTo>
                  <a:pt x="3" y="24"/>
                  <a:pt x="0" y="20"/>
                  <a:pt x="0" y="12"/>
                </a:cubicBezTo>
                <a:cubicBezTo>
                  <a:pt x="0" y="4"/>
                  <a:pt x="3" y="0"/>
                  <a:pt x="8" y="0"/>
                </a:cubicBezTo>
                <a:cubicBezTo>
                  <a:pt x="13" y="0"/>
                  <a:pt x="16" y="4"/>
                  <a:pt x="16" y="12"/>
                </a:cubicBezTo>
                <a:close/>
                <a:moveTo>
                  <a:pt x="3" y="12"/>
                </a:moveTo>
                <a:cubicBezTo>
                  <a:pt x="3" y="18"/>
                  <a:pt x="5" y="22"/>
                  <a:pt x="8" y="22"/>
                </a:cubicBezTo>
                <a:cubicBezTo>
                  <a:pt x="11" y="22"/>
                  <a:pt x="13" y="18"/>
                  <a:pt x="13" y="12"/>
                </a:cubicBezTo>
                <a:cubicBezTo>
                  <a:pt x="13" y="6"/>
                  <a:pt x="11" y="2"/>
                  <a:pt x="8" y="2"/>
                </a:cubicBezTo>
                <a:cubicBezTo>
                  <a:pt x="5" y="2"/>
                  <a:pt x="3" y="6"/>
                  <a:pt x="3" y="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Freeform 1850"/>
          <p:cNvSpPr>
            <a:spLocks noEditPoints="1"/>
          </p:cNvSpPr>
          <p:nvPr/>
        </p:nvSpPr>
        <p:spPr bwMode="auto">
          <a:xfrm>
            <a:off x="1025798" y="707477"/>
            <a:ext cx="225608" cy="271853"/>
          </a:xfrm>
          <a:custGeom>
            <a:avLst/>
            <a:gdLst>
              <a:gd name="T0" fmla="*/ 11 w 17"/>
              <a:gd name="T1" fmla="*/ 24 h 24"/>
              <a:gd name="T2" fmla="*/ 11 w 17"/>
              <a:gd name="T3" fmla="*/ 17 h 24"/>
              <a:gd name="T4" fmla="*/ 0 w 17"/>
              <a:gd name="T5" fmla="*/ 17 h 24"/>
              <a:gd name="T6" fmla="*/ 0 w 17"/>
              <a:gd name="T7" fmla="*/ 15 h 24"/>
              <a:gd name="T8" fmla="*/ 11 w 17"/>
              <a:gd name="T9" fmla="*/ 0 h 24"/>
              <a:gd name="T10" fmla="*/ 14 w 17"/>
              <a:gd name="T11" fmla="*/ 0 h 24"/>
              <a:gd name="T12" fmla="*/ 14 w 17"/>
              <a:gd name="T13" fmla="*/ 15 h 24"/>
              <a:gd name="T14" fmla="*/ 17 w 17"/>
              <a:gd name="T15" fmla="*/ 15 h 24"/>
              <a:gd name="T16" fmla="*/ 17 w 17"/>
              <a:gd name="T17" fmla="*/ 17 h 24"/>
              <a:gd name="T18" fmla="*/ 14 w 17"/>
              <a:gd name="T19" fmla="*/ 17 h 24"/>
              <a:gd name="T20" fmla="*/ 14 w 17"/>
              <a:gd name="T21" fmla="*/ 24 h 24"/>
              <a:gd name="T22" fmla="*/ 11 w 17"/>
              <a:gd name="T23" fmla="*/ 24 h 24"/>
              <a:gd name="T24" fmla="*/ 11 w 17"/>
              <a:gd name="T25" fmla="*/ 15 h 24"/>
              <a:gd name="T26" fmla="*/ 11 w 17"/>
              <a:gd name="T27" fmla="*/ 7 h 24"/>
              <a:gd name="T28" fmla="*/ 11 w 17"/>
              <a:gd name="T29" fmla="*/ 3 h 24"/>
              <a:gd name="T30" fmla="*/ 11 w 17"/>
              <a:gd name="T31" fmla="*/ 3 h 24"/>
              <a:gd name="T32" fmla="*/ 9 w 17"/>
              <a:gd name="T33" fmla="*/ 7 h 24"/>
              <a:gd name="T34" fmla="*/ 3 w 17"/>
              <a:gd name="T35" fmla="*/ 15 h 24"/>
              <a:gd name="T36" fmla="*/ 3 w 17"/>
              <a:gd name="T37" fmla="*/ 15 h 24"/>
              <a:gd name="T38" fmla="*/ 11 w 17"/>
              <a:gd name="T39" fmla="*/ 15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7" h="24">
                <a:moveTo>
                  <a:pt x="11" y="24"/>
                </a:moveTo>
                <a:cubicBezTo>
                  <a:pt x="11" y="17"/>
                  <a:pt x="11" y="17"/>
                  <a:pt x="11" y="17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15"/>
                  <a:pt x="0" y="15"/>
                  <a:pt x="0" y="15"/>
                </a:cubicBezTo>
                <a:cubicBezTo>
                  <a:pt x="11" y="0"/>
                  <a:pt x="11" y="0"/>
                  <a:pt x="11" y="0"/>
                </a:cubicBezTo>
                <a:cubicBezTo>
                  <a:pt x="14" y="0"/>
                  <a:pt x="14" y="0"/>
                  <a:pt x="14" y="0"/>
                </a:cubicBezTo>
                <a:cubicBezTo>
                  <a:pt x="14" y="15"/>
                  <a:pt x="14" y="15"/>
                  <a:pt x="14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7"/>
                  <a:pt x="17" y="17"/>
                  <a:pt x="17" y="17"/>
                </a:cubicBezTo>
                <a:cubicBezTo>
                  <a:pt x="14" y="17"/>
                  <a:pt x="14" y="17"/>
                  <a:pt x="14" y="17"/>
                </a:cubicBezTo>
                <a:cubicBezTo>
                  <a:pt x="14" y="24"/>
                  <a:pt x="14" y="24"/>
                  <a:pt x="14" y="24"/>
                </a:cubicBezTo>
                <a:lnTo>
                  <a:pt x="11" y="24"/>
                </a:lnTo>
                <a:close/>
                <a:moveTo>
                  <a:pt x="11" y="15"/>
                </a:moveTo>
                <a:cubicBezTo>
                  <a:pt x="11" y="7"/>
                  <a:pt x="11" y="7"/>
                  <a:pt x="11" y="7"/>
                </a:cubicBezTo>
                <a:cubicBezTo>
                  <a:pt x="11" y="6"/>
                  <a:pt x="11" y="4"/>
                  <a:pt x="11" y="3"/>
                </a:cubicBezTo>
                <a:cubicBezTo>
                  <a:pt x="11" y="3"/>
                  <a:pt x="11" y="3"/>
                  <a:pt x="11" y="3"/>
                </a:cubicBezTo>
                <a:cubicBezTo>
                  <a:pt x="10" y="5"/>
                  <a:pt x="10" y="6"/>
                  <a:pt x="9" y="7"/>
                </a:cubicBezTo>
                <a:cubicBezTo>
                  <a:pt x="3" y="15"/>
                  <a:pt x="3" y="15"/>
                  <a:pt x="3" y="15"/>
                </a:cubicBezTo>
                <a:cubicBezTo>
                  <a:pt x="3" y="15"/>
                  <a:pt x="3" y="15"/>
                  <a:pt x="3" y="15"/>
                </a:cubicBezTo>
                <a:lnTo>
                  <a:pt x="11" y="1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7038991" y="2567042"/>
            <a:ext cx="824047" cy="744227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8-Point Star 110"/>
          <p:cNvSpPr/>
          <p:nvPr/>
        </p:nvSpPr>
        <p:spPr>
          <a:xfrm>
            <a:off x="7126346" y="2672028"/>
            <a:ext cx="653391" cy="509587"/>
          </a:xfrm>
          <a:prstGeom prst="star8">
            <a:avLst/>
          </a:prstGeom>
          <a:noFill/>
          <a:ln w="412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601200" y="3279988"/>
            <a:ext cx="8472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KWD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84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57200" y="488374"/>
            <a:ext cx="11201400" cy="6021283"/>
            <a:chOff x="1070264" y="488374"/>
            <a:chExt cx="10054937" cy="6341052"/>
          </a:xfrm>
        </p:grpSpPr>
        <p:pic>
          <p:nvPicPr>
            <p:cNvPr id="2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0264" y="5660154"/>
              <a:ext cx="10054937" cy="1169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1"/>
            <p:cNvSpPr>
              <a:spLocks noChangeArrowheads="1"/>
            </p:cNvSpPr>
            <p:nvPr/>
          </p:nvSpPr>
          <p:spPr bwMode="auto">
            <a:xfrm>
              <a:off x="1120893" y="488374"/>
              <a:ext cx="9958743" cy="5911323"/>
            </a:xfrm>
            <a:prstGeom prst="rect">
              <a:avLst/>
            </a:prstGeom>
            <a:solidFill>
              <a:srgbClr val="F3F3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Rectangle 22"/>
            <p:cNvSpPr>
              <a:spLocks noChangeArrowheads="1"/>
            </p:cNvSpPr>
            <p:nvPr/>
          </p:nvSpPr>
          <p:spPr bwMode="auto">
            <a:xfrm>
              <a:off x="1120893" y="488374"/>
              <a:ext cx="9958743" cy="5911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5" name="Picture 27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32277" y="1392813"/>
              <a:ext cx="6526091" cy="2948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277"/>
            <p:cNvSpPr>
              <a:spLocks noChangeArrowheads="1"/>
            </p:cNvSpPr>
            <p:nvPr/>
          </p:nvSpPr>
          <p:spPr bwMode="auto">
            <a:xfrm>
              <a:off x="1105706" y="488374"/>
              <a:ext cx="9963805" cy="90943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278"/>
            <p:cNvSpPr>
              <a:spLocks noChangeArrowheads="1"/>
            </p:cNvSpPr>
            <p:nvPr/>
          </p:nvSpPr>
          <p:spPr bwMode="auto">
            <a:xfrm>
              <a:off x="1105706" y="488374"/>
              <a:ext cx="9963805" cy="9094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299"/>
            <p:cNvSpPr>
              <a:spLocks noChangeArrowheads="1"/>
            </p:cNvSpPr>
            <p:nvPr/>
          </p:nvSpPr>
          <p:spPr bwMode="auto">
            <a:xfrm>
              <a:off x="7798871" y="893124"/>
              <a:ext cx="825256" cy="139913"/>
            </a:xfrm>
            <a:prstGeom prst="rect">
              <a:avLst/>
            </a:prstGeom>
            <a:solidFill>
              <a:srgbClr val="F15A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300"/>
            <p:cNvSpPr>
              <a:spLocks noChangeArrowheads="1"/>
            </p:cNvSpPr>
            <p:nvPr/>
          </p:nvSpPr>
          <p:spPr bwMode="auto">
            <a:xfrm>
              <a:off x="8624124" y="893124"/>
              <a:ext cx="815130" cy="139913"/>
            </a:xfrm>
            <a:prstGeom prst="rect">
              <a:avLst/>
            </a:prstGeom>
            <a:solidFill>
              <a:srgbClr val="CBDB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301"/>
            <p:cNvSpPr>
              <a:spLocks noChangeArrowheads="1"/>
            </p:cNvSpPr>
            <p:nvPr/>
          </p:nvSpPr>
          <p:spPr bwMode="auto">
            <a:xfrm>
              <a:off x="9439254" y="893124"/>
              <a:ext cx="815130" cy="139913"/>
            </a:xfrm>
            <a:prstGeom prst="rect">
              <a:avLst/>
            </a:prstGeom>
            <a:solidFill>
              <a:srgbClr val="20BC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302"/>
            <p:cNvSpPr>
              <a:spLocks noChangeArrowheads="1"/>
            </p:cNvSpPr>
            <p:nvPr/>
          </p:nvSpPr>
          <p:spPr bwMode="auto">
            <a:xfrm>
              <a:off x="10254381" y="893124"/>
              <a:ext cx="825256" cy="139913"/>
            </a:xfrm>
            <a:prstGeom prst="rect">
              <a:avLst/>
            </a:prstGeom>
            <a:solidFill>
              <a:srgbClr val="FDB8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313"/>
            <p:cNvSpPr>
              <a:spLocks/>
            </p:cNvSpPr>
            <p:nvPr/>
          </p:nvSpPr>
          <p:spPr bwMode="auto">
            <a:xfrm>
              <a:off x="4063750" y="2512116"/>
              <a:ext cx="25316" cy="2633363"/>
            </a:xfrm>
            <a:custGeom>
              <a:avLst/>
              <a:gdLst>
                <a:gd name="T0" fmla="*/ 5 w 5"/>
                <a:gd name="T1" fmla="*/ 0 h 527"/>
                <a:gd name="T2" fmla="*/ 0 w 5"/>
                <a:gd name="T3" fmla="*/ 0 h 527"/>
                <a:gd name="T4" fmla="*/ 0 w 5"/>
                <a:gd name="T5" fmla="*/ 527 h 527"/>
                <a:gd name="T6" fmla="*/ 5 w 5"/>
                <a:gd name="T7" fmla="*/ 527 h 527"/>
                <a:gd name="T8" fmla="*/ 0 w 5"/>
                <a:gd name="T9" fmla="*/ 527 h 527"/>
                <a:gd name="T10" fmla="*/ 0 w 5"/>
                <a:gd name="T11" fmla="*/ 523 h 527"/>
                <a:gd name="T12" fmla="*/ 5 w 5"/>
                <a:gd name="T13" fmla="*/ 523 h 527"/>
                <a:gd name="T14" fmla="*/ 5 w 5"/>
                <a:gd name="T15" fmla="*/ 0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527">
                  <a:moveTo>
                    <a:pt x="5" y="0"/>
                  </a:moveTo>
                  <a:lnTo>
                    <a:pt x="0" y="0"/>
                  </a:lnTo>
                  <a:lnTo>
                    <a:pt x="0" y="527"/>
                  </a:lnTo>
                  <a:lnTo>
                    <a:pt x="5" y="527"/>
                  </a:lnTo>
                  <a:lnTo>
                    <a:pt x="0" y="527"/>
                  </a:lnTo>
                  <a:lnTo>
                    <a:pt x="0" y="523"/>
                  </a:lnTo>
                  <a:lnTo>
                    <a:pt x="5" y="523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94A0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314"/>
            <p:cNvSpPr>
              <a:spLocks/>
            </p:cNvSpPr>
            <p:nvPr/>
          </p:nvSpPr>
          <p:spPr bwMode="auto">
            <a:xfrm>
              <a:off x="4063750" y="2512116"/>
              <a:ext cx="25316" cy="2633363"/>
            </a:xfrm>
            <a:custGeom>
              <a:avLst/>
              <a:gdLst>
                <a:gd name="T0" fmla="*/ 5 w 5"/>
                <a:gd name="T1" fmla="*/ 0 h 527"/>
                <a:gd name="T2" fmla="*/ 0 w 5"/>
                <a:gd name="T3" fmla="*/ 0 h 527"/>
                <a:gd name="T4" fmla="*/ 0 w 5"/>
                <a:gd name="T5" fmla="*/ 527 h 527"/>
                <a:gd name="T6" fmla="*/ 5 w 5"/>
                <a:gd name="T7" fmla="*/ 527 h 527"/>
                <a:gd name="T8" fmla="*/ 0 w 5"/>
                <a:gd name="T9" fmla="*/ 527 h 527"/>
                <a:gd name="T10" fmla="*/ 0 w 5"/>
                <a:gd name="T11" fmla="*/ 523 h 527"/>
                <a:gd name="T12" fmla="*/ 5 w 5"/>
                <a:gd name="T13" fmla="*/ 523 h 527"/>
                <a:gd name="T14" fmla="*/ 5 w 5"/>
                <a:gd name="T15" fmla="*/ 0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527">
                  <a:moveTo>
                    <a:pt x="5" y="0"/>
                  </a:moveTo>
                  <a:lnTo>
                    <a:pt x="0" y="0"/>
                  </a:lnTo>
                  <a:lnTo>
                    <a:pt x="0" y="527"/>
                  </a:lnTo>
                  <a:lnTo>
                    <a:pt x="5" y="527"/>
                  </a:lnTo>
                  <a:lnTo>
                    <a:pt x="0" y="527"/>
                  </a:lnTo>
                  <a:lnTo>
                    <a:pt x="0" y="523"/>
                  </a:lnTo>
                  <a:lnTo>
                    <a:pt x="5" y="523"/>
                  </a:lnTo>
                  <a:lnTo>
                    <a:pt x="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315"/>
            <p:cNvSpPr>
              <a:spLocks/>
            </p:cNvSpPr>
            <p:nvPr/>
          </p:nvSpPr>
          <p:spPr bwMode="auto">
            <a:xfrm>
              <a:off x="4063750" y="5125488"/>
              <a:ext cx="4308537" cy="19988"/>
            </a:xfrm>
            <a:custGeom>
              <a:avLst/>
              <a:gdLst>
                <a:gd name="T0" fmla="*/ 851 w 851"/>
                <a:gd name="T1" fmla="*/ 0 h 4"/>
                <a:gd name="T2" fmla="*/ 5 w 851"/>
                <a:gd name="T3" fmla="*/ 0 h 4"/>
                <a:gd name="T4" fmla="*/ 0 w 851"/>
                <a:gd name="T5" fmla="*/ 0 h 4"/>
                <a:gd name="T6" fmla="*/ 0 w 851"/>
                <a:gd name="T7" fmla="*/ 4 h 4"/>
                <a:gd name="T8" fmla="*/ 5 w 851"/>
                <a:gd name="T9" fmla="*/ 4 h 4"/>
                <a:gd name="T10" fmla="*/ 851 w 851"/>
                <a:gd name="T11" fmla="*/ 4 h 4"/>
                <a:gd name="T12" fmla="*/ 851 w 851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1" h="4">
                  <a:moveTo>
                    <a:pt x="851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5" y="4"/>
                  </a:lnTo>
                  <a:lnTo>
                    <a:pt x="851" y="4"/>
                  </a:lnTo>
                  <a:lnTo>
                    <a:pt x="851" y="0"/>
                  </a:lnTo>
                  <a:close/>
                </a:path>
              </a:pathLst>
            </a:custGeom>
            <a:solidFill>
              <a:srgbClr val="94A0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316"/>
            <p:cNvSpPr>
              <a:spLocks/>
            </p:cNvSpPr>
            <p:nvPr/>
          </p:nvSpPr>
          <p:spPr bwMode="auto">
            <a:xfrm>
              <a:off x="4063750" y="5125488"/>
              <a:ext cx="4308537" cy="19988"/>
            </a:xfrm>
            <a:custGeom>
              <a:avLst/>
              <a:gdLst>
                <a:gd name="T0" fmla="*/ 851 w 851"/>
                <a:gd name="T1" fmla="*/ 0 h 4"/>
                <a:gd name="T2" fmla="*/ 5 w 851"/>
                <a:gd name="T3" fmla="*/ 0 h 4"/>
                <a:gd name="T4" fmla="*/ 0 w 851"/>
                <a:gd name="T5" fmla="*/ 0 h 4"/>
                <a:gd name="T6" fmla="*/ 0 w 851"/>
                <a:gd name="T7" fmla="*/ 4 h 4"/>
                <a:gd name="T8" fmla="*/ 5 w 851"/>
                <a:gd name="T9" fmla="*/ 4 h 4"/>
                <a:gd name="T10" fmla="*/ 851 w 851"/>
                <a:gd name="T11" fmla="*/ 4 h 4"/>
                <a:gd name="T12" fmla="*/ 851 w 851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1" h="4">
                  <a:moveTo>
                    <a:pt x="851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5" y="4"/>
                  </a:lnTo>
                  <a:lnTo>
                    <a:pt x="851" y="4"/>
                  </a:lnTo>
                  <a:lnTo>
                    <a:pt x="85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17"/>
            <p:cNvSpPr>
              <a:spLocks/>
            </p:cNvSpPr>
            <p:nvPr/>
          </p:nvSpPr>
          <p:spPr bwMode="auto">
            <a:xfrm>
              <a:off x="4028308" y="2452153"/>
              <a:ext cx="96197" cy="59963"/>
            </a:xfrm>
            <a:custGeom>
              <a:avLst/>
              <a:gdLst>
                <a:gd name="T0" fmla="*/ 9 w 19"/>
                <a:gd name="T1" fmla="*/ 0 h 12"/>
                <a:gd name="T2" fmla="*/ 0 w 19"/>
                <a:gd name="T3" fmla="*/ 12 h 12"/>
                <a:gd name="T4" fmla="*/ 19 w 19"/>
                <a:gd name="T5" fmla="*/ 12 h 12"/>
                <a:gd name="T6" fmla="*/ 9 w 19"/>
                <a:gd name="T7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2">
                  <a:moveTo>
                    <a:pt x="9" y="0"/>
                  </a:moveTo>
                  <a:lnTo>
                    <a:pt x="0" y="12"/>
                  </a:lnTo>
                  <a:lnTo>
                    <a:pt x="19" y="12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8A97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318"/>
            <p:cNvSpPr>
              <a:spLocks/>
            </p:cNvSpPr>
            <p:nvPr/>
          </p:nvSpPr>
          <p:spPr bwMode="auto">
            <a:xfrm>
              <a:off x="8362158" y="5085513"/>
              <a:ext cx="70881" cy="94942"/>
            </a:xfrm>
            <a:custGeom>
              <a:avLst/>
              <a:gdLst>
                <a:gd name="T0" fmla="*/ 14 w 14"/>
                <a:gd name="T1" fmla="*/ 10 h 19"/>
                <a:gd name="T2" fmla="*/ 0 w 14"/>
                <a:gd name="T3" fmla="*/ 0 h 19"/>
                <a:gd name="T4" fmla="*/ 0 w 14"/>
                <a:gd name="T5" fmla="*/ 19 h 19"/>
                <a:gd name="T6" fmla="*/ 14 w 14"/>
                <a:gd name="T7" fmla="*/ 1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9">
                  <a:moveTo>
                    <a:pt x="14" y="1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14" y="10"/>
                  </a:lnTo>
                  <a:close/>
                </a:path>
              </a:pathLst>
            </a:custGeom>
            <a:solidFill>
              <a:srgbClr val="8A97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4" name="Rectangle 1373"/>
            <p:cNvSpPr>
              <a:spLocks noChangeArrowheads="1"/>
            </p:cNvSpPr>
            <p:nvPr/>
          </p:nvSpPr>
          <p:spPr bwMode="auto">
            <a:xfrm>
              <a:off x="4089063" y="2900434"/>
              <a:ext cx="4308537" cy="4998"/>
            </a:xfrm>
            <a:prstGeom prst="rect">
              <a:avLst/>
            </a:prstGeom>
            <a:solidFill>
              <a:srgbClr val="8A97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5" name="Rectangle 1374"/>
            <p:cNvSpPr>
              <a:spLocks noChangeArrowheads="1"/>
            </p:cNvSpPr>
            <p:nvPr/>
          </p:nvSpPr>
          <p:spPr bwMode="auto">
            <a:xfrm>
              <a:off x="4089063" y="3669955"/>
              <a:ext cx="4308537" cy="9994"/>
            </a:xfrm>
            <a:prstGeom prst="rect">
              <a:avLst/>
            </a:prstGeom>
            <a:solidFill>
              <a:srgbClr val="8A97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6" name="Rectangle 1375"/>
            <p:cNvSpPr>
              <a:spLocks noChangeArrowheads="1"/>
            </p:cNvSpPr>
            <p:nvPr/>
          </p:nvSpPr>
          <p:spPr bwMode="auto">
            <a:xfrm>
              <a:off x="4089063" y="4460900"/>
              <a:ext cx="4308537" cy="9994"/>
            </a:xfrm>
            <a:prstGeom prst="rect">
              <a:avLst/>
            </a:prstGeom>
            <a:solidFill>
              <a:srgbClr val="8A97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7" name="Freeform 1376"/>
            <p:cNvSpPr>
              <a:spLocks/>
            </p:cNvSpPr>
            <p:nvPr/>
          </p:nvSpPr>
          <p:spPr bwMode="auto">
            <a:xfrm>
              <a:off x="4454264" y="4586026"/>
              <a:ext cx="723326" cy="539462"/>
            </a:xfrm>
            <a:custGeom>
              <a:avLst/>
              <a:gdLst>
                <a:gd name="T0" fmla="*/ 85 w 173"/>
                <a:gd name="T1" fmla="*/ 0 h 313"/>
                <a:gd name="T2" fmla="*/ 0 w 173"/>
                <a:gd name="T3" fmla="*/ 313 h 313"/>
                <a:gd name="T4" fmla="*/ 173 w 173"/>
                <a:gd name="T5" fmla="*/ 313 h 313"/>
                <a:gd name="T6" fmla="*/ 85 w 173"/>
                <a:gd name="T7" fmla="*/ 0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3" h="313">
                  <a:moveTo>
                    <a:pt x="85" y="0"/>
                  </a:moveTo>
                  <a:lnTo>
                    <a:pt x="0" y="313"/>
                  </a:lnTo>
                  <a:lnTo>
                    <a:pt x="173" y="313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8" name="Freeform 1377"/>
            <p:cNvSpPr>
              <a:spLocks/>
            </p:cNvSpPr>
            <p:nvPr/>
          </p:nvSpPr>
          <p:spPr bwMode="auto">
            <a:xfrm>
              <a:off x="4384018" y="4454676"/>
              <a:ext cx="783448" cy="670811"/>
            </a:xfrm>
            <a:custGeom>
              <a:avLst/>
              <a:gdLst>
                <a:gd name="T0" fmla="*/ 85 w 173"/>
                <a:gd name="T1" fmla="*/ 66 h 313"/>
                <a:gd name="T2" fmla="*/ 154 w 173"/>
                <a:gd name="T3" fmla="*/ 313 h 313"/>
                <a:gd name="T4" fmla="*/ 173 w 173"/>
                <a:gd name="T5" fmla="*/ 313 h 313"/>
                <a:gd name="T6" fmla="*/ 85 w 173"/>
                <a:gd name="T7" fmla="*/ 0 h 313"/>
                <a:gd name="T8" fmla="*/ 0 w 173"/>
                <a:gd name="T9" fmla="*/ 313 h 313"/>
                <a:gd name="T10" fmla="*/ 19 w 173"/>
                <a:gd name="T11" fmla="*/ 313 h 313"/>
                <a:gd name="T12" fmla="*/ 85 w 173"/>
                <a:gd name="T13" fmla="*/ 66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3" h="313">
                  <a:moveTo>
                    <a:pt x="85" y="66"/>
                  </a:moveTo>
                  <a:lnTo>
                    <a:pt x="154" y="313"/>
                  </a:lnTo>
                  <a:lnTo>
                    <a:pt x="173" y="313"/>
                  </a:lnTo>
                  <a:lnTo>
                    <a:pt x="85" y="0"/>
                  </a:lnTo>
                  <a:lnTo>
                    <a:pt x="0" y="313"/>
                  </a:lnTo>
                  <a:lnTo>
                    <a:pt x="19" y="313"/>
                  </a:lnTo>
                  <a:lnTo>
                    <a:pt x="85" y="66"/>
                  </a:lnTo>
                  <a:close/>
                </a:path>
              </a:pathLst>
            </a:custGeom>
            <a:solidFill>
              <a:srgbClr val="F15A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9" name="Freeform 1378"/>
            <p:cNvSpPr>
              <a:spLocks/>
            </p:cNvSpPr>
            <p:nvPr/>
          </p:nvSpPr>
          <p:spPr bwMode="auto">
            <a:xfrm>
              <a:off x="5177590" y="3776324"/>
              <a:ext cx="911324" cy="1349163"/>
            </a:xfrm>
            <a:custGeom>
              <a:avLst/>
              <a:gdLst>
                <a:gd name="T0" fmla="*/ 90 w 180"/>
                <a:gd name="T1" fmla="*/ 0 h 443"/>
                <a:gd name="T2" fmla="*/ 0 w 180"/>
                <a:gd name="T3" fmla="*/ 443 h 443"/>
                <a:gd name="T4" fmla="*/ 180 w 180"/>
                <a:gd name="T5" fmla="*/ 443 h 443"/>
                <a:gd name="T6" fmla="*/ 90 w 180"/>
                <a:gd name="T7" fmla="*/ 0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0" h="443">
                  <a:moveTo>
                    <a:pt x="90" y="0"/>
                  </a:moveTo>
                  <a:lnTo>
                    <a:pt x="0" y="443"/>
                  </a:lnTo>
                  <a:lnTo>
                    <a:pt x="180" y="443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" name="Freeform 1379"/>
            <p:cNvSpPr>
              <a:spLocks/>
            </p:cNvSpPr>
            <p:nvPr/>
          </p:nvSpPr>
          <p:spPr bwMode="auto">
            <a:xfrm>
              <a:off x="5177590" y="3661396"/>
              <a:ext cx="911324" cy="1464091"/>
            </a:xfrm>
            <a:custGeom>
              <a:avLst/>
              <a:gdLst>
                <a:gd name="T0" fmla="*/ 90 w 180"/>
                <a:gd name="T1" fmla="*/ 92 h 443"/>
                <a:gd name="T2" fmla="*/ 161 w 180"/>
                <a:gd name="T3" fmla="*/ 443 h 443"/>
                <a:gd name="T4" fmla="*/ 180 w 180"/>
                <a:gd name="T5" fmla="*/ 443 h 443"/>
                <a:gd name="T6" fmla="*/ 90 w 180"/>
                <a:gd name="T7" fmla="*/ 0 h 443"/>
                <a:gd name="T8" fmla="*/ 0 w 180"/>
                <a:gd name="T9" fmla="*/ 443 h 443"/>
                <a:gd name="T10" fmla="*/ 19 w 180"/>
                <a:gd name="T11" fmla="*/ 443 h 443"/>
                <a:gd name="T12" fmla="*/ 90 w 180"/>
                <a:gd name="T13" fmla="*/ 92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" h="443">
                  <a:moveTo>
                    <a:pt x="90" y="92"/>
                  </a:moveTo>
                  <a:lnTo>
                    <a:pt x="161" y="443"/>
                  </a:lnTo>
                  <a:lnTo>
                    <a:pt x="180" y="443"/>
                  </a:lnTo>
                  <a:lnTo>
                    <a:pt x="90" y="0"/>
                  </a:lnTo>
                  <a:lnTo>
                    <a:pt x="0" y="443"/>
                  </a:lnTo>
                  <a:lnTo>
                    <a:pt x="19" y="443"/>
                  </a:lnTo>
                  <a:lnTo>
                    <a:pt x="90" y="92"/>
                  </a:lnTo>
                  <a:close/>
                </a:path>
              </a:pathLst>
            </a:custGeom>
            <a:solidFill>
              <a:srgbClr val="CBDB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" name="Freeform 1380"/>
            <p:cNvSpPr>
              <a:spLocks/>
            </p:cNvSpPr>
            <p:nvPr/>
          </p:nvSpPr>
          <p:spPr bwMode="auto">
            <a:xfrm>
              <a:off x="6099039" y="3336601"/>
              <a:ext cx="967017" cy="1788887"/>
            </a:xfrm>
            <a:custGeom>
              <a:avLst/>
              <a:gdLst>
                <a:gd name="T0" fmla="*/ 95 w 191"/>
                <a:gd name="T1" fmla="*/ 0 h 358"/>
                <a:gd name="T2" fmla="*/ 0 w 191"/>
                <a:gd name="T3" fmla="*/ 358 h 358"/>
                <a:gd name="T4" fmla="*/ 191 w 191"/>
                <a:gd name="T5" fmla="*/ 358 h 358"/>
                <a:gd name="T6" fmla="*/ 95 w 191"/>
                <a:gd name="T7" fmla="*/ 0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1" h="358">
                  <a:moveTo>
                    <a:pt x="95" y="0"/>
                  </a:moveTo>
                  <a:lnTo>
                    <a:pt x="0" y="358"/>
                  </a:lnTo>
                  <a:lnTo>
                    <a:pt x="191" y="358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2" name="Freeform 1381"/>
            <p:cNvSpPr>
              <a:spLocks/>
            </p:cNvSpPr>
            <p:nvPr/>
          </p:nvSpPr>
          <p:spPr bwMode="auto">
            <a:xfrm>
              <a:off x="6099039" y="2969352"/>
              <a:ext cx="967017" cy="2156137"/>
            </a:xfrm>
            <a:custGeom>
              <a:avLst/>
              <a:gdLst>
                <a:gd name="T0" fmla="*/ 95 w 191"/>
                <a:gd name="T1" fmla="*/ 74 h 358"/>
                <a:gd name="T2" fmla="*/ 173 w 191"/>
                <a:gd name="T3" fmla="*/ 358 h 358"/>
                <a:gd name="T4" fmla="*/ 191 w 191"/>
                <a:gd name="T5" fmla="*/ 358 h 358"/>
                <a:gd name="T6" fmla="*/ 95 w 191"/>
                <a:gd name="T7" fmla="*/ 0 h 358"/>
                <a:gd name="T8" fmla="*/ 0 w 191"/>
                <a:gd name="T9" fmla="*/ 358 h 358"/>
                <a:gd name="T10" fmla="*/ 19 w 191"/>
                <a:gd name="T11" fmla="*/ 358 h 358"/>
                <a:gd name="T12" fmla="*/ 95 w 191"/>
                <a:gd name="T13" fmla="*/ 74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1" h="358">
                  <a:moveTo>
                    <a:pt x="95" y="74"/>
                  </a:moveTo>
                  <a:lnTo>
                    <a:pt x="173" y="358"/>
                  </a:lnTo>
                  <a:lnTo>
                    <a:pt x="191" y="358"/>
                  </a:lnTo>
                  <a:lnTo>
                    <a:pt x="95" y="0"/>
                  </a:lnTo>
                  <a:lnTo>
                    <a:pt x="0" y="358"/>
                  </a:lnTo>
                  <a:lnTo>
                    <a:pt x="19" y="358"/>
                  </a:lnTo>
                  <a:lnTo>
                    <a:pt x="95" y="74"/>
                  </a:lnTo>
                  <a:close/>
                </a:path>
              </a:pathLst>
            </a:custGeom>
            <a:solidFill>
              <a:srgbClr val="20BC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3" name="Freeform 1382"/>
            <p:cNvSpPr>
              <a:spLocks/>
            </p:cNvSpPr>
            <p:nvPr/>
          </p:nvSpPr>
          <p:spPr bwMode="auto">
            <a:xfrm>
              <a:off x="7066053" y="2971826"/>
              <a:ext cx="1032833" cy="2153662"/>
            </a:xfrm>
            <a:custGeom>
              <a:avLst/>
              <a:gdLst>
                <a:gd name="T0" fmla="*/ 102 w 204"/>
                <a:gd name="T1" fmla="*/ 0 h 556"/>
                <a:gd name="T2" fmla="*/ 0 w 204"/>
                <a:gd name="T3" fmla="*/ 556 h 556"/>
                <a:gd name="T4" fmla="*/ 204 w 204"/>
                <a:gd name="T5" fmla="*/ 556 h 556"/>
                <a:gd name="T6" fmla="*/ 102 w 204"/>
                <a:gd name="T7" fmla="*/ 0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4" h="556">
                  <a:moveTo>
                    <a:pt x="102" y="0"/>
                  </a:moveTo>
                  <a:lnTo>
                    <a:pt x="0" y="556"/>
                  </a:lnTo>
                  <a:lnTo>
                    <a:pt x="204" y="556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4" name="Freeform 1383"/>
            <p:cNvSpPr>
              <a:spLocks/>
            </p:cNvSpPr>
            <p:nvPr/>
          </p:nvSpPr>
          <p:spPr bwMode="auto">
            <a:xfrm>
              <a:off x="7066053" y="2302247"/>
              <a:ext cx="1032833" cy="2823241"/>
            </a:xfrm>
            <a:custGeom>
              <a:avLst/>
              <a:gdLst>
                <a:gd name="T0" fmla="*/ 102 w 204"/>
                <a:gd name="T1" fmla="*/ 115 h 556"/>
                <a:gd name="T2" fmla="*/ 183 w 204"/>
                <a:gd name="T3" fmla="*/ 556 h 556"/>
                <a:gd name="T4" fmla="*/ 204 w 204"/>
                <a:gd name="T5" fmla="*/ 556 h 556"/>
                <a:gd name="T6" fmla="*/ 102 w 204"/>
                <a:gd name="T7" fmla="*/ 0 h 556"/>
                <a:gd name="T8" fmla="*/ 0 w 204"/>
                <a:gd name="T9" fmla="*/ 556 h 556"/>
                <a:gd name="T10" fmla="*/ 22 w 204"/>
                <a:gd name="T11" fmla="*/ 556 h 556"/>
                <a:gd name="T12" fmla="*/ 102 w 204"/>
                <a:gd name="T13" fmla="*/ 115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4" h="556">
                  <a:moveTo>
                    <a:pt x="102" y="115"/>
                  </a:moveTo>
                  <a:lnTo>
                    <a:pt x="183" y="556"/>
                  </a:lnTo>
                  <a:lnTo>
                    <a:pt x="204" y="556"/>
                  </a:lnTo>
                  <a:lnTo>
                    <a:pt x="102" y="0"/>
                  </a:lnTo>
                  <a:lnTo>
                    <a:pt x="0" y="556"/>
                  </a:lnTo>
                  <a:lnTo>
                    <a:pt x="22" y="556"/>
                  </a:lnTo>
                  <a:lnTo>
                    <a:pt x="102" y="115"/>
                  </a:lnTo>
                  <a:close/>
                </a:path>
              </a:pathLst>
            </a:custGeom>
            <a:solidFill>
              <a:srgbClr val="FDB8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0" name="Oval 1484"/>
            <p:cNvSpPr>
              <a:spLocks noChangeArrowheads="1"/>
            </p:cNvSpPr>
            <p:nvPr/>
          </p:nvSpPr>
          <p:spPr bwMode="auto">
            <a:xfrm>
              <a:off x="4028308" y="2840471"/>
              <a:ext cx="116448" cy="119925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" name="Oval 1485"/>
            <p:cNvSpPr>
              <a:spLocks noChangeArrowheads="1"/>
            </p:cNvSpPr>
            <p:nvPr/>
          </p:nvSpPr>
          <p:spPr bwMode="auto">
            <a:xfrm>
              <a:off x="4028308" y="3619986"/>
              <a:ext cx="116448" cy="11992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2" name="Oval 1486"/>
            <p:cNvSpPr>
              <a:spLocks noChangeArrowheads="1"/>
            </p:cNvSpPr>
            <p:nvPr/>
          </p:nvSpPr>
          <p:spPr bwMode="auto">
            <a:xfrm>
              <a:off x="4028308" y="4415930"/>
              <a:ext cx="116448" cy="10493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4" name="TextBox 493"/>
            <p:cNvSpPr txBox="1"/>
            <p:nvPr/>
          </p:nvSpPr>
          <p:spPr>
            <a:xfrm>
              <a:off x="3679758" y="1929505"/>
              <a:ext cx="12271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No. Of TRX (Millions)</a:t>
              </a:r>
              <a:endParaRPr lang="en-US" sz="1400" dirty="0"/>
            </a:p>
          </p:txBody>
        </p:sp>
        <p:sp>
          <p:nvSpPr>
            <p:cNvPr id="495" name="TextBox 494"/>
            <p:cNvSpPr txBox="1"/>
            <p:nvPr/>
          </p:nvSpPr>
          <p:spPr>
            <a:xfrm>
              <a:off x="8862410" y="4981056"/>
              <a:ext cx="12271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</a:t>
              </a:r>
              <a:endParaRPr lang="en-US" sz="1400" dirty="0"/>
            </a:p>
          </p:txBody>
        </p:sp>
        <p:sp>
          <p:nvSpPr>
            <p:cNvPr id="496" name="TextBox 495"/>
            <p:cNvSpPr txBox="1"/>
            <p:nvPr/>
          </p:nvSpPr>
          <p:spPr>
            <a:xfrm>
              <a:off x="3386208" y="2751957"/>
              <a:ext cx="12271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4.5</a:t>
              </a:r>
              <a:endParaRPr lang="en-US" sz="1400" dirty="0"/>
            </a:p>
          </p:txBody>
        </p:sp>
        <p:sp>
          <p:nvSpPr>
            <p:cNvPr id="497" name="TextBox 496"/>
            <p:cNvSpPr txBox="1"/>
            <p:nvPr/>
          </p:nvSpPr>
          <p:spPr>
            <a:xfrm>
              <a:off x="3484337" y="3537487"/>
              <a:ext cx="12271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4</a:t>
              </a:r>
              <a:endParaRPr lang="en-US" sz="1400" dirty="0"/>
            </a:p>
          </p:txBody>
        </p:sp>
        <p:sp>
          <p:nvSpPr>
            <p:cNvPr id="498" name="TextBox 497"/>
            <p:cNvSpPr txBox="1"/>
            <p:nvPr/>
          </p:nvSpPr>
          <p:spPr>
            <a:xfrm>
              <a:off x="3424845" y="4278249"/>
              <a:ext cx="12271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3.5</a:t>
              </a:r>
              <a:endParaRPr lang="en-US" sz="1400" dirty="0"/>
            </a:p>
          </p:txBody>
        </p:sp>
        <p:sp>
          <p:nvSpPr>
            <p:cNvPr id="499" name="Rectangle 1374"/>
            <p:cNvSpPr>
              <a:spLocks noChangeArrowheads="1"/>
            </p:cNvSpPr>
            <p:nvPr/>
          </p:nvSpPr>
          <p:spPr bwMode="auto">
            <a:xfrm>
              <a:off x="4094706" y="2896664"/>
              <a:ext cx="4308537" cy="9994"/>
            </a:xfrm>
            <a:prstGeom prst="rect">
              <a:avLst/>
            </a:prstGeom>
            <a:solidFill>
              <a:srgbClr val="8A97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3" name="TextBox 502"/>
            <p:cNvSpPr txBox="1"/>
            <p:nvPr/>
          </p:nvSpPr>
          <p:spPr>
            <a:xfrm>
              <a:off x="7246182" y="5245804"/>
              <a:ext cx="12271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P-2017</a:t>
              </a:r>
              <a:endParaRPr lang="en-US" sz="1400" dirty="0"/>
            </a:p>
          </p:txBody>
        </p:sp>
        <p:sp>
          <p:nvSpPr>
            <p:cNvPr id="504" name="TextBox 503"/>
            <p:cNvSpPr txBox="1"/>
            <p:nvPr/>
          </p:nvSpPr>
          <p:spPr>
            <a:xfrm>
              <a:off x="6267393" y="5260418"/>
              <a:ext cx="12271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A-2016</a:t>
              </a:r>
              <a:endParaRPr lang="en-US" sz="1400" dirty="0"/>
            </a:p>
          </p:txBody>
        </p:sp>
        <p:sp>
          <p:nvSpPr>
            <p:cNvPr id="505" name="TextBox 504"/>
            <p:cNvSpPr txBox="1"/>
            <p:nvPr/>
          </p:nvSpPr>
          <p:spPr>
            <a:xfrm>
              <a:off x="4375241" y="5267658"/>
              <a:ext cx="12271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A-2014</a:t>
              </a:r>
              <a:endParaRPr lang="en-US" sz="1400" dirty="0"/>
            </a:p>
          </p:txBody>
        </p:sp>
        <p:sp>
          <p:nvSpPr>
            <p:cNvPr id="506" name="TextBox 505"/>
            <p:cNvSpPr txBox="1"/>
            <p:nvPr/>
          </p:nvSpPr>
          <p:spPr>
            <a:xfrm>
              <a:off x="5301835" y="5260055"/>
              <a:ext cx="12271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A-2015</a:t>
              </a:r>
              <a:endParaRPr lang="en-US" sz="14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232277" y="587829"/>
              <a:ext cx="60139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300" dirty="0" smtClean="0">
                  <a:solidFill>
                    <a:schemeClr val="bg1">
                      <a:lumMod val="50000"/>
                    </a:schemeClr>
                  </a:solidFill>
                </a:rPr>
                <a:t>Kuwait National Payment System</a:t>
              </a:r>
              <a:endParaRPr lang="en-US" sz="23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5943600" y="6117770"/>
            <a:ext cx="435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34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399349"/>
            <a:ext cx="11201400" cy="1110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1"/>
          <p:cNvSpPr>
            <a:spLocks noChangeArrowheads="1"/>
          </p:cNvSpPr>
          <p:nvPr/>
        </p:nvSpPr>
        <p:spPr bwMode="auto">
          <a:xfrm>
            <a:off x="513602" y="488374"/>
            <a:ext cx="11094238" cy="5613225"/>
          </a:xfrm>
          <a:prstGeom prst="rect">
            <a:avLst/>
          </a:prstGeom>
          <a:solidFill>
            <a:srgbClr val="F3F3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513602" y="488374"/>
            <a:ext cx="11094238" cy="561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27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686" y="1347204"/>
            <a:ext cx="7270195" cy="279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77"/>
          <p:cNvSpPr>
            <a:spLocks noChangeArrowheads="1"/>
          </p:cNvSpPr>
          <p:nvPr/>
        </p:nvSpPr>
        <p:spPr bwMode="auto">
          <a:xfrm>
            <a:off x="496683" y="488374"/>
            <a:ext cx="11099877" cy="86357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278"/>
          <p:cNvSpPr>
            <a:spLocks noChangeArrowheads="1"/>
          </p:cNvSpPr>
          <p:nvPr/>
        </p:nvSpPr>
        <p:spPr bwMode="auto">
          <a:xfrm>
            <a:off x="496683" y="488374"/>
            <a:ext cx="11099877" cy="863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299"/>
          <p:cNvSpPr>
            <a:spLocks noChangeArrowheads="1"/>
          </p:cNvSpPr>
          <p:nvPr/>
        </p:nvSpPr>
        <p:spPr bwMode="auto">
          <a:xfrm>
            <a:off x="4230085" y="872713"/>
            <a:ext cx="919352" cy="132857"/>
          </a:xfrm>
          <a:prstGeom prst="rect">
            <a:avLst/>
          </a:prstGeom>
          <a:solidFill>
            <a:srgbClr val="F15A4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300"/>
          <p:cNvSpPr>
            <a:spLocks noChangeArrowheads="1"/>
          </p:cNvSpPr>
          <p:nvPr/>
        </p:nvSpPr>
        <p:spPr bwMode="auto">
          <a:xfrm>
            <a:off x="5149433" y="872713"/>
            <a:ext cx="908071" cy="132857"/>
          </a:xfrm>
          <a:prstGeom prst="rect">
            <a:avLst/>
          </a:prstGeom>
          <a:solidFill>
            <a:srgbClr val="CBDB2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301"/>
          <p:cNvSpPr>
            <a:spLocks noChangeArrowheads="1"/>
          </p:cNvSpPr>
          <p:nvPr/>
        </p:nvSpPr>
        <p:spPr bwMode="auto">
          <a:xfrm>
            <a:off x="6057504" y="872713"/>
            <a:ext cx="908071" cy="132857"/>
          </a:xfrm>
          <a:prstGeom prst="rect">
            <a:avLst/>
          </a:prstGeom>
          <a:solidFill>
            <a:srgbClr val="20BCB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302"/>
          <p:cNvSpPr>
            <a:spLocks noChangeArrowheads="1"/>
          </p:cNvSpPr>
          <p:nvPr/>
        </p:nvSpPr>
        <p:spPr bwMode="auto">
          <a:xfrm>
            <a:off x="6965572" y="872713"/>
            <a:ext cx="919352" cy="132857"/>
          </a:xfrm>
          <a:prstGeom prst="rect">
            <a:avLst/>
          </a:prstGeom>
          <a:solidFill>
            <a:srgbClr val="FDB8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174" y="459428"/>
            <a:ext cx="2535626" cy="83534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383972" y="4777764"/>
            <a:ext cx="7010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chemeClr val="bg2">
                    <a:lumMod val="50000"/>
                  </a:schemeClr>
                </a:solidFill>
              </a:rPr>
              <a:t>THANK YOU</a:t>
            </a:r>
            <a:endParaRPr lang="en-US" sz="60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8429" y="1403251"/>
            <a:ext cx="9144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35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11411</TotalTime>
  <Words>148</Words>
  <Application>Microsoft Office PowerPoint</Application>
  <PresentationFormat>Widescreen</PresentationFormat>
  <Paragraphs>68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Anwar Bader AL-Ghaith</dc:creator>
  <cp:lastModifiedBy>Anwar Bader AL-Ghaith</cp:lastModifiedBy>
  <cp:revision>31</cp:revision>
  <cp:lastPrinted>2017-03-16T05:24:17Z</cp:lastPrinted>
  <dcterms:created xsi:type="dcterms:W3CDTF">2017-03-14T04:34:15Z</dcterms:created>
  <dcterms:modified xsi:type="dcterms:W3CDTF">2017-03-22T03:06:18Z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